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357" r:id="rId2"/>
    <p:sldId id="257" r:id="rId3"/>
    <p:sldId id="258" r:id="rId4"/>
    <p:sldId id="259" r:id="rId5"/>
    <p:sldId id="260" r:id="rId6"/>
    <p:sldId id="268" r:id="rId7"/>
    <p:sldId id="262" r:id="rId8"/>
    <p:sldId id="280" r:id="rId9"/>
    <p:sldId id="282" r:id="rId10"/>
    <p:sldId id="350" r:id="rId11"/>
    <p:sldId id="281" r:id="rId12"/>
    <p:sldId id="292" r:id="rId13"/>
    <p:sldId id="285" r:id="rId14"/>
    <p:sldId id="286" r:id="rId15"/>
    <p:sldId id="291" r:id="rId16"/>
    <p:sldId id="347" r:id="rId17"/>
    <p:sldId id="288" r:id="rId18"/>
    <p:sldId id="289" r:id="rId19"/>
    <p:sldId id="290" r:id="rId20"/>
    <p:sldId id="269" r:id="rId21"/>
    <p:sldId id="270" r:id="rId22"/>
    <p:sldId id="353" r:id="rId23"/>
    <p:sldId id="272" r:id="rId24"/>
    <p:sldId id="273" r:id="rId25"/>
    <p:sldId id="274" r:id="rId26"/>
    <p:sldId id="275" r:id="rId27"/>
    <p:sldId id="276" r:id="rId28"/>
    <p:sldId id="277" r:id="rId29"/>
    <p:sldId id="278" r:id="rId30"/>
    <p:sldId id="279" r:id="rId31"/>
    <p:sldId id="294" r:id="rId32"/>
    <p:sldId id="293" r:id="rId33"/>
    <p:sldId id="354" r:id="rId34"/>
    <p:sldId id="284" r:id="rId35"/>
    <p:sldId id="264" r:id="rId36"/>
    <p:sldId id="297" r:id="rId37"/>
    <p:sldId id="295" r:id="rId38"/>
    <p:sldId id="298" r:id="rId39"/>
    <p:sldId id="299" r:id="rId40"/>
    <p:sldId id="351" r:id="rId41"/>
    <p:sldId id="359" r:id="rId42"/>
    <p:sldId id="320" r:id="rId43"/>
    <p:sldId id="321" r:id="rId44"/>
    <p:sldId id="319" r:id="rId45"/>
    <p:sldId id="300" r:id="rId46"/>
    <p:sldId id="322" r:id="rId47"/>
    <p:sldId id="323" r:id="rId48"/>
    <p:sldId id="324" r:id="rId49"/>
    <p:sldId id="325" r:id="rId50"/>
    <p:sldId id="326" r:id="rId51"/>
    <p:sldId id="328" r:id="rId52"/>
    <p:sldId id="329" r:id="rId53"/>
    <p:sldId id="330" r:id="rId54"/>
    <p:sldId id="331" r:id="rId55"/>
    <p:sldId id="332" r:id="rId56"/>
    <p:sldId id="344" r:id="rId57"/>
    <p:sldId id="333" r:id="rId58"/>
    <p:sldId id="345" r:id="rId59"/>
    <p:sldId id="346" r:id="rId60"/>
    <p:sldId id="334" r:id="rId61"/>
    <p:sldId id="335" r:id="rId62"/>
    <p:sldId id="336" r:id="rId63"/>
    <p:sldId id="337" r:id="rId64"/>
    <p:sldId id="338" r:id="rId65"/>
    <p:sldId id="339" r:id="rId66"/>
    <p:sldId id="340" r:id="rId67"/>
    <p:sldId id="341" r:id="rId68"/>
    <p:sldId id="342" r:id="rId69"/>
    <p:sldId id="343" r:id="rId70"/>
    <p:sldId id="349" r:id="rId71"/>
    <p:sldId id="358" r:id="rId7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FF"/>
    <a:srgbClr val="1D178B"/>
    <a:srgbClr val="E28700"/>
    <a:srgbClr val="FF0000"/>
    <a:srgbClr val="33CC33"/>
    <a:srgbClr val="CEF11F"/>
    <a:srgbClr val="50E3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94664" autoAdjust="0"/>
  </p:normalViewPr>
  <p:slideViewPr>
    <p:cSldViewPr>
      <p:cViewPr>
        <p:scale>
          <a:sx n="90" d="100"/>
          <a:sy n="90" d="100"/>
        </p:scale>
        <p:origin x="-708" y="-378"/>
      </p:cViewPr>
      <p:guideLst>
        <p:guide orient="horz" pos="2160"/>
        <p:guide pos="2880"/>
      </p:guideLst>
    </p:cSldViewPr>
  </p:slideViewPr>
  <p:outlineViewPr>
    <p:cViewPr>
      <p:scale>
        <a:sx n="33" d="100"/>
        <a:sy n="33" d="100"/>
      </p:scale>
      <p:origin x="102"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tr-TR"/>
          </a:p>
        </p:txBody>
      </p:sp>
      <p:sp>
        <p:nvSpPr>
          <p:cNvPr id="1280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8BC54E9C-34D8-4175-A7F4-6ABB28897781}" type="datetimeFigureOut">
              <a:rPr lang="tr-TR"/>
              <a:pPr>
                <a:defRPr/>
              </a:pPr>
              <a:t>16.03.2016</a:t>
            </a:fld>
            <a:endParaRPr lang="tr-TR"/>
          </a:p>
        </p:txBody>
      </p:sp>
      <p:sp>
        <p:nvSpPr>
          <p:cNvPr id="1280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tr-TR"/>
          </a:p>
        </p:txBody>
      </p:sp>
      <p:sp>
        <p:nvSpPr>
          <p:cNvPr id="1280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3F0068F-5292-40D3-A062-CB68106D3769}"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BF2CB4D-7A29-461B-A582-1606BF147DB1}" type="datetimeFigureOut">
              <a:rPr lang="tr-TR"/>
              <a:pPr>
                <a:defRPr/>
              </a:pPr>
              <a:t>16.03.2016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D442069-5739-40F2-A33B-22BAB186BA5B}"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Slayt Numarası Yer Tutucusu"/>
          <p:cNvSpPr>
            <a:spLocks noGrp="1"/>
          </p:cNvSpPr>
          <p:nvPr>
            <p:ph type="sldNum" sz="quarter" idx="5"/>
          </p:nvPr>
        </p:nvSpPr>
        <p:spPr/>
        <p:txBody>
          <a:bodyPr/>
          <a:lstStyle/>
          <a:p>
            <a:pPr>
              <a:defRPr/>
            </a:pPr>
            <a:fld id="{94EE21E3-63DC-449A-AB6B-2F1DCDCB6AD9}" type="slidenum">
              <a:rPr lang="tr-TR"/>
              <a:pPr>
                <a:defRPr/>
              </a:pPr>
              <a:t>21</a:t>
            </a:fld>
            <a:endParaRPr lang="tr-TR"/>
          </a:p>
        </p:txBody>
      </p:sp>
      <p:sp>
        <p:nvSpPr>
          <p:cNvPr id="41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9DAE4F-18A2-4A16-A5AC-6A6B1ACA2DD6}" type="slidenum">
              <a:rPr lang="tr-TR" sz="1200">
                <a:latin typeface="Calibri" pitchFamily="34" charset="0"/>
              </a:rPr>
              <a:pPr algn="r"/>
              <a:t>21</a:t>
            </a:fld>
            <a:endParaRPr lang="tr-TR" sz="1200">
              <a:latin typeface="Calibri"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Slayt Numarası Yer Tutucusu"/>
          <p:cNvSpPr>
            <a:spLocks noGrp="1"/>
          </p:cNvSpPr>
          <p:nvPr>
            <p:ph type="sldNum" sz="quarter" idx="5"/>
          </p:nvPr>
        </p:nvSpPr>
        <p:spPr/>
        <p:txBody>
          <a:bodyPr/>
          <a:lstStyle/>
          <a:p>
            <a:pPr>
              <a:defRPr/>
            </a:pPr>
            <a:fld id="{197C833C-800C-4E73-BB24-A81387E4EA34}" type="slidenum">
              <a:rPr lang="tr-TR"/>
              <a:pPr>
                <a:defRPr/>
              </a:pPr>
              <a:t>22</a:t>
            </a:fld>
            <a:endParaRPr lang="tr-TR"/>
          </a:p>
        </p:txBody>
      </p:sp>
      <p:sp>
        <p:nvSpPr>
          <p:cNvPr id="44034" name="1 Slayt Görüntüsü Yer Tutucusu"/>
          <p:cNvSpPr>
            <a:spLocks noGrp="1" noRot="1" noChangeAspect="1"/>
          </p:cNvSpPr>
          <p:nvPr>
            <p:ph type="sldImg"/>
          </p:nvPr>
        </p:nvSpPr>
        <p:spPr bwMode="auto">
          <a:noFill/>
          <a:ln>
            <a:solidFill>
              <a:srgbClr val="000000"/>
            </a:solidFill>
            <a:miter lim="800000"/>
            <a:headEnd/>
            <a:tailEnd/>
          </a:ln>
        </p:spPr>
      </p:sp>
      <p:sp>
        <p:nvSpPr>
          <p:cNvPr id="4403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4036"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9A65263-D38E-41A2-9910-72C85E5DE984}" type="slidenum">
              <a:rPr lang="tr-TR" sz="1200">
                <a:latin typeface="Calibri" pitchFamily="34" charset="0"/>
              </a:rPr>
              <a:pPr algn="r"/>
              <a:t>22</a:t>
            </a:fld>
            <a:endParaRPr lang="tr-TR"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Slayt Numarası Yer Tutucusu"/>
          <p:cNvSpPr>
            <a:spLocks noGrp="1"/>
          </p:cNvSpPr>
          <p:nvPr>
            <p:ph type="sldNum" sz="quarter" idx="5"/>
          </p:nvPr>
        </p:nvSpPr>
        <p:spPr/>
        <p:txBody>
          <a:bodyPr/>
          <a:lstStyle/>
          <a:p>
            <a:pPr>
              <a:defRPr/>
            </a:pPr>
            <a:fld id="{2C753EDF-DBDF-4006-9D8D-47148221AE4D}" type="slidenum">
              <a:rPr lang="tr-TR"/>
              <a:pPr>
                <a:defRPr/>
              </a:pPr>
              <a:t>35</a:t>
            </a:fld>
            <a:endParaRPr lang="tr-TR"/>
          </a:p>
        </p:txBody>
      </p:sp>
      <p:sp>
        <p:nvSpPr>
          <p:cNvPr id="58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228EE95-7E87-4841-9468-CB5D071BE8FE}" type="slidenum">
              <a:rPr lang="tr-TR" sz="1200">
                <a:latin typeface="Calibri" pitchFamily="34" charset="0"/>
              </a:rPr>
              <a:pPr algn="r"/>
              <a:t>35</a:t>
            </a:fld>
            <a:endParaRPr lang="tr-TR" sz="1200">
              <a:latin typeface="Calibri"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Slayt Numarası Yer Tutucusu"/>
          <p:cNvSpPr>
            <a:spLocks noGrp="1"/>
          </p:cNvSpPr>
          <p:nvPr>
            <p:ph type="sldNum" sz="quarter" idx="5"/>
          </p:nvPr>
        </p:nvSpPr>
        <p:spPr/>
        <p:txBody>
          <a:bodyPr/>
          <a:lstStyle/>
          <a:p>
            <a:pPr>
              <a:defRPr/>
            </a:pPr>
            <a:fld id="{036B856D-27CC-4424-9BFE-5F482510798F}" type="slidenum">
              <a:rPr lang="tr-TR"/>
              <a:pPr>
                <a:defRPr/>
              </a:pPr>
              <a:t>52</a:t>
            </a:fld>
            <a:endParaRPr lang="tr-TR"/>
          </a:p>
        </p:txBody>
      </p:sp>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411C3738-E131-4231-8DF5-63877B28FDCE}" type="datetime1">
              <a:rPr lang="tr-TR"/>
              <a:pPr>
                <a:defRPr/>
              </a:pPr>
              <a:t>16.03.2016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E760673-383D-4CD2-B725-6510675CEBF6}" type="slidenum">
              <a:rPr lang="tr-TR"/>
              <a:pPr>
                <a:defRPr/>
              </a:pPr>
              <a:t>‹#›</a:t>
            </a:fld>
            <a:endParaRPr lang="tr-T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9C4707D-E79C-486A-AEF4-4DE6F7DC7F4C}" type="datetime1">
              <a:rPr lang="tr-TR"/>
              <a:pPr>
                <a:defRPr/>
              </a:pPr>
              <a:t>16.03.2016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2B2C8AA-BA2A-4467-8C2C-874BAC95C85D}" type="slidenum">
              <a:rPr lang="tr-TR"/>
              <a:pPr>
                <a:defRPr/>
              </a:pPr>
              <a:t>‹#›</a:t>
            </a:fld>
            <a:endParaRPr lang="tr-T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86E1369-A156-453B-B8F5-0C0F594578CC}" type="datetime1">
              <a:rPr lang="tr-TR"/>
              <a:pPr>
                <a:defRPr/>
              </a:pPr>
              <a:t>16.03.2016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D35572C-261F-4032-AF32-11A20208B1F5}" type="slidenum">
              <a:rPr lang="tr-TR"/>
              <a:pPr>
                <a:defRPr/>
              </a:pPr>
              <a:t>‹#›</a:t>
            </a:fld>
            <a:endParaRPr lang="tr-T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572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685800" y="6248400"/>
            <a:ext cx="1905000" cy="45720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5AEFA9C1-E03B-47AA-9659-F5CD41DFA2DF}" type="datetime1">
              <a:rPr lang="tr-TR"/>
              <a:pPr>
                <a:defRPr/>
              </a:pPr>
              <a:t>16.03.2016</a:t>
            </a:fld>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6553200" y="6248400"/>
            <a:ext cx="1905000" cy="457200"/>
          </a:xfrm>
        </p:spPr>
        <p:txBody>
          <a:bodyPr/>
          <a:lstStyle>
            <a:lvl1pPr>
              <a:defRPr/>
            </a:lvl1pPr>
          </a:lstStyle>
          <a:p>
            <a:pPr>
              <a:defRPr/>
            </a:pPr>
            <a:fld id="{CF966226-E697-4320-B18B-85D21ECAB6C7}" type="slidenum">
              <a:rPr lang="tr-TR"/>
              <a:pPr>
                <a:defRPr/>
              </a:pPr>
              <a:t>‹#›</a:t>
            </a:fld>
            <a:endParaRPr lang="tr-T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Başlık, İçerik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4384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7150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152400" y="6248400"/>
            <a:ext cx="1901825" cy="45720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B96763B0-B78C-43FC-8A87-C1A756F066DD}" type="datetime1">
              <a:rPr lang="tr-TR"/>
              <a:pPr>
                <a:defRPr/>
              </a:pPr>
              <a:t>16.03.2016</a:t>
            </a:fld>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6934200" y="6248400"/>
            <a:ext cx="1905000" cy="457200"/>
          </a:xfrm>
        </p:spPr>
        <p:txBody>
          <a:bodyPr/>
          <a:lstStyle>
            <a:lvl1pPr>
              <a:defRPr/>
            </a:lvl1pPr>
          </a:lstStyle>
          <a:p>
            <a:pPr>
              <a:defRPr/>
            </a:pPr>
            <a:fld id="{16107912-6F83-4861-927E-81320EB1B6C8}" type="slidenum">
              <a:rPr lang="tr-TR"/>
              <a:pPr>
                <a:defRPr/>
              </a:pPr>
              <a:t>‹#›</a:t>
            </a:fld>
            <a:endParaRPr lang="tr-T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49C6A87-2C9B-4B5D-AFE0-EC0F034A40FE}" type="datetime1">
              <a:rPr lang="tr-TR"/>
              <a:pPr>
                <a:defRPr/>
              </a:pPr>
              <a:t>16.03.2016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30F97C0-B127-487E-A1C4-D1E4D61E2A05}" type="slidenum">
              <a:rPr lang="tr-TR"/>
              <a:pPr>
                <a:defRPr/>
              </a:pPr>
              <a:t>‹#›</a:t>
            </a:fld>
            <a:endParaRPr lang="tr-T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C9F8D53C-C439-4271-91FB-3E1A4CAB4BFB}" type="datetime1">
              <a:rPr lang="tr-TR"/>
              <a:pPr>
                <a:defRPr/>
              </a:pPr>
              <a:t>16.03.2016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2655C6F-884F-4AB9-8D87-02CB414E45BB}" type="slidenum">
              <a:rPr lang="tr-TR"/>
              <a:pPr>
                <a:defRPr/>
              </a:pPr>
              <a:t>‹#›</a:t>
            </a:fld>
            <a:endParaRPr lang="tr-T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D87D9E0B-58AD-4C10-877D-CBDD5A191C39}" type="datetime1">
              <a:rPr lang="tr-TR"/>
              <a:pPr>
                <a:defRPr/>
              </a:pPr>
              <a:t>16.03.2016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3D1D04D0-B7B0-4EB9-8970-0F8A9F6C9149}" type="slidenum">
              <a:rPr lang="tr-TR"/>
              <a:pPr>
                <a:defRPr/>
              </a:pPr>
              <a:t>‹#›</a:t>
            </a:fld>
            <a:endParaRPr lang="tr-T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6F4DBEF1-547D-435E-9FC5-092B0AC0FA4D}" type="datetime1">
              <a:rPr lang="tr-TR"/>
              <a:pPr>
                <a:defRPr/>
              </a:pPr>
              <a:t>16.03.2016</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61BA47E2-F82F-47D3-B9A8-633AFAA5F1B5}" type="slidenum">
              <a:rPr lang="tr-TR"/>
              <a:pPr>
                <a:defRPr/>
              </a:pPr>
              <a:t>‹#›</a:t>
            </a:fld>
            <a:endParaRPr lang="tr-T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0F6B9FF-BFA6-4086-98F8-14A5E3013570}" type="datetime1">
              <a:rPr lang="tr-TR"/>
              <a:pPr>
                <a:defRPr/>
              </a:pPr>
              <a:t>16.03.2016</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C0B1DB82-34B3-44D6-87B1-2DB740D84355}" type="slidenum">
              <a:rPr lang="tr-TR"/>
              <a:pPr>
                <a:defRPr/>
              </a:pPr>
              <a:t>‹#›</a:t>
            </a:fld>
            <a:endParaRPr lang="tr-T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A360FDF-8BB4-47FC-8B58-A4141DEA2B07}" type="datetime1">
              <a:rPr lang="tr-TR"/>
              <a:pPr>
                <a:defRPr/>
              </a:pPr>
              <a:t>16.03.2016</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E6C70D48-5E95-481D-8810-357AA1272541}" type="slidenum">
              <a:rPr lang="tr-TR"/>
              <a:pPr>
                <a:defRPr/>
              </a:pPr>
              <a:t>‹#›</a:t>
            </a:fld>
            <a:endParaRPr lang="tr-T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343738B-1E73-4ADE-AB67-F98474DD15E7}" type="datetime1">
              <a:rPr lang="tr-TR"/>
              <a:pPr>
                <a:defRPr/>
              </a:pPr>
              <a:t>16.03.2016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9A87C84-53E5-47FA-A66A-A880BDAFB965}" type="slidenum">
              <a:rPr lang="tr-TR"/>
              <a:pPr>
                <a:defRPr/>
              </a:pPr>
              <a:t>‹#›</a:t>
            </a:fld>
            <a:endParaRPr lang="tr-T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82C90B0-0215-448A-9413-E05434CBFBC1}" type="datetime1">
              <a:rPr lang="tr-TR"/>
              <a:pPr>
                <a:defRPr/>
              </a:pPr>
              <a:t>16.03.2016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80A4C2F-2B95-43E6-99EF-70FF3BF7E1E3}" type="slidenum">
              <a:rPr lang="tr-TR"/>
              <a:pPr>
                <a:defRPr/>
              </a:pPr>
              <a:t>‹#›</a:t>
            </a:fld>
            <a:endParaRPr lang="tr-T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183C64D-F73E-429D-9D9B-E93F6C64F76F}" type="datetime1">
              <a:rPr lang="tr-TR"/>
              <a:pPr>
                <a:defRPr/>
              </a:pPr>
              <a:t>16.03.2016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111A89B-1809-4E88-A24A-0BD8D92B3D5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p:hf hdr="0" ftr="0" dt="0"/>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wmf"/><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8000" b="-28000"/>
          </a:stretch>
        </a:blipFill>
        <a:effectLst/>
      </p:bgPr>
    </p:bg>
    <p:spTree>
      <p:nvGrpSpPr>
        <p:cNvPr id="1" name=""/>
        <p:cNvGrpSpPr/>
        <p:nvPr/>
      </p:nvGrpSpPr>
      <p:grpSpPr>
        <a:xfrm>
          <a:off x="0" y="0"/>
          <a:ext cx="0" cy="0"/>
          <a:chOff x="0" y="0"/>
          <a:chExt cx="0" cy="0"/>
        </a:xfrm>
      </p:grpSpPr>
      <p:sp>
        <p:nvSpPr>
          <p:cNvPr id="6" name="5 Başlık"/>
          <p:cNvSpPr>
            <a:spLocks noGrp="1"/>
          </p:cNvSpPr>
          <p:nvPr>
            <p:ph type="title"/>
          </p:nvPr>
        </p:nvSpPr>
        <p:spPr>
          <a:xfrm>
            <a:off x="4357686" y="4857760"/>
            <a:ext cx="4786314" cy="2000240"/>
          </a:xfr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lstStyle/>
          <a:p>
            <a:r>
              <a:rPr lang="tr-TR"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
            </a:r>
            <a:br>
              <a:rPr lang="tr-TR"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br>
            <a:r>
              <a:rPr lang="tr-TR"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VERİMLİ DERS ÇALIŞMA TEKNİKLERİ</a:t>
            </a:r>
            <a:br>
              <a:rPr lang="tr-TR"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br>
            <a:endParaRPr lang="tr-TR"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5 Slayt Numarası Yer Tutucusu"/>
          <p:cNvSpPr>
            <a:spLocks noGrp="1"/>
          </p:cNvSpPr>
          <p:nvPr>
            <p:ph type="sldNum" sz="quarter" idx="12"/>
          </p:nvPr>
        </p:nvSpPr>
        <p:spPr/>
        <p:txBody>
          <a:bodyPr/>
          <a:lstStyle/>
          <a:p>
            <a:pPr>
              <a:defRPr/>
            </a:pPr>
            <a:fld id="{3D04A7D3-A74C-4073-990B-556B9B013868}" type="slidenum">
              <a:rPr lang="tr-TR"/>
              <a:pPr>
                <a:defRPr/>
              </a:pPr>
              <a:t>10</a:t>
            </a:fld>
            <a:endParaRPr lang="tr-TR"/>
          </a:p>
        </p:txBody>
      </p:sp>
      <p:pic>
        <p:nvPicPr>
          <p:cNvPr id="28674" name="Picture 2" descr="PEOP0100"/>
          <p:cNvPicPr>
            <a:picLocks noChangeAspect="1" noChangeArrowheads="1"/>
          </p:cNvPicPr>
          <p:nvPr/>
        </p:nvPicPr>
        <p:blipFill>
          <a:blip r:embed="rId2" cstate="print"/>
          <a:srcRect/>
          <a:stretch>
            <a:fillRect/>
          </a:stretch>
        </p:blipFill>
        <p:spPr bwMode="auto">
          <a:xfrm>
            <a:off x="457200" y="1905000"/>
            <a:ext cx="3733800" cy="1676400"/>
          </a:xfrm>
          <a:prstGeom prst="rect">
            <a:avLst/>
          </a:prstGeom>
          <a:noFill/>
          <a:ln w="9525">
            <a:noFill/>
            <a:miter lim="800000"/>
            <a:headEnd/>
            <a:tailEnd/>
          </a:ln>
        </p:spPr>
      </p:pic>
      <p:pic>
        <p:nvPicPr>
          <p:cNvPr id="28675" name="Picture 3" descr="PE02232_"/>
          <p:cNvPicPr>
            <a:picLocks noChangeAspect="1" noChangeArrowheads="1"/>
          </p:cNvPicPr>
          <p:nvPr/>
        </p:nvPicPr>
        <p:blipFill>
          <a:blip r:embed="rId3" cstate="print"/>
          <a:srcRect/>
          <a:stretch>
            <a:fillRect/>
          </a:stretch>
        </p:blipFill>
        <p:spPr bwMode="auto">
          <a:xfrm>
            <a:off x="6738938" y="1557338"/>
            <a:ext cx="2405062" cy="1828800"/>
          </a:xfrm>
          <a:prstGeom prst="rect">
            <a:avLst/>
          </a:prstGeom>
          <a:noFill/>
          <a:ln w="9525">
            <a:noFill/>
            <a:miter lim="800000"/>
            <a:headEnd/>
            <a:tailEnd/>
          </a:ln>
        </p:spPr>
      </p:pic>
      <p:sp>
        <p:nvSpPr>
          <p:cNvPr id="28676" name="WordArt 4"/>
          <p:cNvSpPr>
            <a:spLocks noChangeArrowheads="1" noChangeShapeType="1" noTextEdit="1"/>
          </p:cNvSpPr>
          <p:nvPr/>
        </p:nvSpPr>
        <p:spPr bwMode="auto">
          <a:xfrm>
            <a:off x="6781800" y="1066800"/>
            <a:ext cx="2362200" cy="304800"/>
          </a:xfrm>
          <a:prstGeom prst="rect">
            <a:avLst/>
          </a:prstGeom>
        </p:spPr>
        <p:txBody>
          <a:bodyPr wrap="none" fromWordArt="1">
            <a:prstTxWarp prst="textPlain">
              <a:avLst>
                <a:gd name="adj" fmla="val 50000"/>
              </a:avLst>
            </a:prstTxWarp>
          </a:bodyPr>
          <a:lstStyle/>
          <a:p>
            <a:pPr algn="ctr"/>
            <a:r>
              <a:rPr lang="tr-TR" sz="3600" kern="10">
                <a:ln w="19050">
                  <a:solidFill>
                    <a:schemeClr val="tx1"/>
                  </a:solidFill>
                  <a:round/>
                  <a:headEnd/>
                  <a:tailEnd/>
                </a:ln>
                <a:solidFill>
                  <a:srgbClr val="FF0000"/>
                </a:solidFill>
                <a:effectLst>
                  <a:outerShdw dist="35921" dir="2700000" algn="ctr" rotWithShape="0">
                    <a:srgbClr val="990000"/>
                  </a:outerShdw>
                </a:effectLst>
                <a:latin typeface="Impact"/>
              </a:rPr>
              <a:t>Televizyonla</a:t>
            </a:r>
          </a:p>
        </p:txBody>
      </p:sp>
      <p:pic>
        <p:nvPicPr>
          <p:cNvPr id="28677" name="Picture 5" descr="IMG-SHAR"/>
          <p:cNvPicPr>
            <a:picLocks noChangeAspect="1" noChangeArrowheads="1"/>
          </p:cNvPicPr>
          <p:nvPr/>
        </p:nvPicPr>
        <p:blipFill>
          <a:blip r:embed="rId4" cstate="print"/>
          <a:srcRect/>
          <a:stretch>
            <a:fillRect/>
          </a:stretch>
        </p:blipFill>
        <p:spPr bwMode="auto">
          <a:xfrm>
            <a:off x="1447800" y="4953000"/>
            <a:ext cx="1325563" cy="928688"/>
          </a:xfrm>
          <a:prstGeom prst="rect">
            <a:avLst/>
          </a:prstGeom>
          <a:noFill/>
          <a:ln w="9525">
            <a:noFill/>
            <a:miter lim="800000"/>
            <a:headEnd/>
            <a:tailEnd/>
          </a:ln>
        </p:spPr>
      </p:pic>
      <p:pic>
        <p:nvPicPr>
          <p:cNvPr id="28678" name="Picture 6" descr="BD05482_"/>
          <p:cNvPicPr>
            <a:picLocks noChangeAspect="1" noChangeArrowheads="1"/>
          </p:cNvPicPr>
          <p:nvPr/>
        </p:nvPicPr>
        <p:blipFill>
          <a:blip r:embed="rId5" cstate="print"/>
          <a:srcRect/>
          <a:stretch>
            <a:fillRect/>
          </a:stretch>
        </p:blipFill>
        <p:spPr bwMode="auto">
          <a:xfrm>
            <a:off x="2438400" y="4114800"/>
            <a:ext cx="2209800" cy="1752600"/>
          </a:xfrm>
          <a:prstGeom prst="rect">
            <a:avLst/>
          </a:prstGeom>
          <a:noFill/>
          <a:ln w="9525">
            <a:noFill/>
            <a:miter lim="800000"/>
            <a:headEnd/>
            <a:tailEnd/>
          </a:ln>
        </p:spPr>
      </p:pic>
      <p:pic>
        <p:nvPicPr>
          <p:cNvPr id="28679" name="Picture 7" descr="BD05483_"/>
          <p:cNvPicPr>
            <a:picLocks noChangeAspect="1" noChangeArrowheads="1"/>
          </p:cNvPicPr>
          <p:nvPr/>
        </p:nvPicPr>
        <p:blipFill>
          <a:blip r:embed="rId6" cstate="print"/>
          <a:srcRect/>
          <a:stretch>
            <a:fillRect/>
          </a:stretch>
        </p:blipFill>
        <p:spPr bwMode="auto">
          <a:xfrm>
            <a:off x="0" y="4114800"/>
            <a:ext cx="1752600" cy="1981200"/>
          </a:xfrm>
          <a:prstGeom prst="rect">
            <a:avLst/>
          </a:prstGeom>
          <a:noFill/>
          <a:ln w="9525">
            <a:noFill/>
            <a:miter lim="800000"/>
            <a:headEnd/>
            <a:tailEnd/>
          </a:ln>
        </p:spPr>
      </p:pic>
      <p:pic>
        <p:nvPicPr>
          <p:cNvPr id="28682" name="Picture 10" descr="ilginç"/>
          <p:cNvPicPr>
            <a:picLocks noChangeAspect="1" noChangeArrowheads="1"/>
          </p:cNvPicPr>
          <p:nvPr/>
        </p:nvPicPr>
        <p:blipFill>
          <a:blip r:embed="rId7" cstate="print"/>
          <a:srcRect/>
          <a:stretch>
            <a:fillRect/>
          </a:stretch>
        </p:blipFill>
        <p:spPr bwMode="auto">
          <a:xfrm>
            <a:off x="7112000" y="4149725"/>
            <a:ext cx="2032000" cy="1752600"/>
          </a:xfrm>
          <a:prstGeom prst="rect">
            <a:avLst/>
          </a:prstGeom>
          <a:noFill/>
          <a:ln w="9525">
            <a:noFill/>
            <a:miter lim="800000"/>
            <a:headEnd/>
            <a:tailEnd/>
          </a:ln>
        </p:spPr>
      </p:pic>
      <p:sp>
        <p:nvSpPr>
          <p:cNvPr id="28683" name="WordArt 11"/>
          <p:cNvSpPr>
            <a:spLocks noChangeArrowheads="1" noChangeShapeType="1" noTextEdit="1"/>
          </p:cNvSpPr>
          <p:nvPr/>
        </p:nvSpPr>
        <p:spPr bwMode="auto">
          <a:xfrm>
            <a:off x="7239000" y="3733800"/>
            <a:ext cx="1905000" cy="304800"/>
          </a:xfrm>
          <a:prstGeom prst="rect">
            <a:avLst/>
          </a:prstGeom>
        </p:spPr>
        <p:txBody>
          <a:bodyPr wrap="none" fromWordArt="1">
            <a:prstTxWarp prst="textPlain">
              <a:avLst>
                <a:gd name="adj" fmla="val 50000"/>
              </a:avLst>
            </a:prstTxWarp>
          </a:bodyPr>
          <a:lstStyle/>
          <a:p>
            <a:pPr algn="ctr"/>
            <a:r>
              <a:rPr lang="tr-TR" sz="3600" kern="10">
                <a:ln w="19050">
                  <a:solidFill>
                    <a:schemeClr val="tx1"/>
                  </a:solidFill>
                  <a:round/>
                  <a:headEnd/>
                  <a:tailEnd/>
                </a:ln>
                <a:solidFill>
                  <a:srgbClr val="FF0000"/>
                </a:solidFill>
                <a:effectLst>
                  <a:outerShdw dist="35921" dir="2700000" algn="ctr" rotWithShape="0">
                    <a:srgbClr val="990000"/>
                  </a:outerShdw>
                </a:effectLst>
                <a:latin typeface="Impact"/>
              </a:rPr>
              <a:t>Hayalle</a:t>
            </a:r>
          </a:p>
        </p:txBody>
      </p:sp>
      <p:sp>
        <p:nvSpPr>
          <p:cNvPr id="28684" name="WordArt 12"/>
          <p:cNvSpPr>
            <a:spLocks noChangeArrowheads="1" noChangeShapeType="1" noTextEdit="1"/>
          </p:cNvSpPr>
          <p:nvPr/>
        </p:nvSpPr>
        <p:spPr bwMode="auto">
          <a:xfrm>
            <a:off x="4724400" y="3733800"/>
            <a:ext cx="2362200" cy="381000"/>
          </a:xfrm>
          <a:prstGeom prst="rect">
            <a:avLst/>
          </a:prstGeom>
        </p:spPr>
        <p:txBody>
          <a:bodyPr wrap="none" fromWordArt="1">
            <a:prstTxWarp prst="textPlain">
              <a:avLst>
                <a:gd name="adj" fmla="val 50000"/>
              </a:avLst>
            </a:prstTxWarp>
          </a:bodyPr>
          <a:lstStyle/>
          <a:p>
            <a:pPr algn="ctr"/>
            <a:r>
              <a:rPr lang="tr-TR" sz="3600" kern="10">
                <a:ln w="19050">
                  <a:solidFill>
                    <a:schemeClr val="tx1"/>
                  </a:solidFill>
                  <a:round/>
                  <a:headEnd/>
                  <a:tailEnd/>
                </a:ln>
                <a:solidFill>
                  <a:srgbClr val="FF0000"/>
                </a:solidFill>
                <a:effectLst>
                  <a:outerShdw dist="35921" dir="2700000" algn="ctr" rotWithShape="0">
                    <a:srgbClr val="990000"/>
                  </a:outerShdw>
                </a:effectLst>
                <a:latin typeface="Impact"/>
              </a:rPr>
              <a:t>Bilgisayarla</a:t>
            </a:r>
          </a:p>
        </p:txBody>
      </p:sp>
      <p:sp>
        <p:nvSpPr>
          <p:cNvPr id="28685" name="WordArt 13"/>
          <p:cNvSpPr>
            <a:spLocks noChangeArrowheads="1" noChangeShapeType="1" noTextEdit="1"/>
          </p:cNvSpPr>
          <p:nvPr/>
        </p:nvSpPr>
        <p:spPr bwMode="auto">
          <a:xfrm>
            <a:off x="4191000" y="990600"/>
            <a:ext cx="2362200" cy="304800"/>
          </a:xfrm>
          <a:prstGeom prst="rect">
            <a:avLst/>
          </a:prstGeom>
        </p:spPr>
        <p:txBody>
          <a:bodyPr wrap="none" fromWordArt="1">
            <a:prstTxWarp prst="textPlain">
              <a:avLst>
                <a:gd name="adj" fmla="val 50000"/>
              </a:avLst>
            </a:prstTxWarp>
          </a:bodyPr>
          <a:lstStyle/>
          <a:p>
            <a:pPr algn="ctr"/>
            <a:r>
              <a:rPr lang="tr-TR" sz="3600" kern="10">
                <a:ln w="19050">
                  <a:solidFill>
                    <a:schemeClr val="tx1"/>
                  </a:solidFill>
                  <a:round/>
                  <a:headEnd/>
                  <a:tailEnd/>
                </a:ln>
                <a:solidFill>
                  <a:srgbClr val="FF0000"/>
                </a:solidFill>
                <a:effectLst>
                  <a:outerShdw dist="35921" dir="2700000" algn="ctr" rotWithShape="0">
                    <a:srgbClr val="990000"/>
                  </a:outerShdw>
                </a:effectLst>
                <a:latin typeface="Impact"/>
              </a:rPr>
              <a:t>Telefonla</a:t>
            </a:r>
          </a:p>
        </p:txBody>
      </p:sp>
      <p:sp>
        <p:nvSpPr>
          <p:cNvPr id="28686" name="WordArt 14"/>
          <p:cNvSpPr>
            <a:spLocks noChangeArrowheads="1" noChangeShapeType="1" noTextEdit="1"/>
          </p:cNvSpPr>
          <p:nvPr/>
        </p:nvSpPr>
        <p:spPr bwMode="auto">
          <a:xfrm>
            <a:off x="0" y="3810000"/>
            <a:ext cx="1905000" cy="381000"/>
          </a:xfrm>
          <a:prstGeom prst="rect">
            <a:avLst/>
          </a:prstGeom>
        </p:spPr>
        <p:txBody>
          <a:bodyPr wrap="none" fromWordArt="1">
            <a:prstTxWarp prst="textPlain">
              <a:avLst>
                <a:gd name="adj" fmla="val 50000"/>
              </a:avLst>
            </a:prstTxWarp>
          </a:bodyPr>
          <a:lstStyle/>
          <a:p>
            <a:pPr algn="ctr"/>
            <a:r>
              <a:rPr lang="tr-TR" sz="3600" kern="10">
                <a:ln w="19050">
                  <a:solidFill>
                    <a:schemeClr val="tx1"/>
                  </a:solidFill>
                  <a:round/>
                  <a:headEnd/>
                  <a:tailEnd/>
                </a:ln>
                <a:solidFill>
                  <a:srgbClr val="FF0000"/>
                </a:solidFill>
                <a:effectLst>
                  <a:outerShdw dist="35921" dir="2700000" algn="ctr" rotWithShape="0">
                    <a:srgbClr val="990000"/>
                  </a:outerShdw>
                </a:effectLst>
                <a:latin typeface="Impact"/>
              </a:rPr>
              <a:t>Magazinle</a:t>
            </a:r>
          </a:p>
        </p:txBody>
      </p:sp>
      <p:sp>
        <p:nvSpPr>
          <p:cNvPr id="28687" name="WordArt 15"/>
          <p:cNvSpPr>
            <a:spLocks noChangeArrowheads="1" noChangeShapeType="1" noTextEdit="1"/>
          </p:cNvSpPr>
          <p:nvPr/>
        </p:nvSpPr>
        <p:spPr bwMode="auto">
          <a:xfrm>
            <a:off x="2362200" y="3886200"/>
            <a:ext cx="2209800" cy="228600"/>
          </a:xfrm>
          <a:prstGeom prst="rect">
            <a:avLst/>
          </a:prstGeom>
        </p:spPr>
        <p:txBody>
          <a:bodyPr wrap="none" fromWordArt="1">
            <a:prstTxWarp prst="textPlain">
              <a:avLst>
                <a:gd name="adj" fmla="val 50000"/>
              </a:avLst>
            </a:prstTxWarp>
          </a:bodyPr>
          <a:lstStyle/>
          <a:p>
            <a:pPr algn="ctr"/>
            <a:r>
              <a:rPr lang="tr-TR" sz="3600" kern="10">
                <a:ln w="19050">
                  <a:solidFill>
                    <a:schemeClr val="tx1"/>
                  </a:solidFill>
                  <a:round/>
                  <a:headEnd/>
                  <a:tailEnd/>
                </a:ln>
                <a:solidFill>
                  <a:srgbClr val="FF0000"/>
                </a:solidFill>
                <a:effectLst>
                  <a:outerShdw dist="35921" dir="2700000" algn="ctr" rotWithShape="0">
                    <a:srgbClr val="990000"/>
                  </a:outerShdw>
                </a:effectLst>
                <a:latin typeface="Impact"/>
              </a:rPr>
              <a:t>Yemekle</a:t>
            </a:r>
          </a:p>
        </p:txBody>
      </p:sp>
      <p:sp>
        <p:nvSpPr>
          <p:cNvPr id="28688" name="Text Box 16"/>
          <p:cNvSpPr txBox="1">
            <a:spLocks noChangeArrowheads="1"/>
          </p:cNvSpPr>
          <p:nvPr/>
        </p:nvSpPr>
        <p:spPr bwMode="auto">
          <a:xfrm>
            <a:off x="0" y="0"/>
            <a:ext cx="4038600" cy="1387475"/>
          </a:xfrm>
          <a:prstGeom prst="rect">
            <a:avLst/>
          </a:prstGeom>
          <a:solidFill>
            <a:schemeClr val="accent2"/>
          </a:solidFill>
          <a:ln w="76200" cmpd="tri">
            <a:solidFill>
              <a:srgbClr val="1E04E0"/>
            </a:solidFill>
            <a:miter lim="800000"/>
            <a:headEnd/>
            <a:tailEnd/>
          </a:ln>
        </p:spPr>
        <p:txBody>
          <a:bodyPr>
            <a:spAutoFit/>
          </a:bodyPr>
          <a:lstStyle/>
          <a:p>
            <a:pPr algn="ctr">
              <a:spcBef>
                <a:spcPct val="50000"/>
              </a:spcBef>
            </a:pPr>
            <a:r>
              <a:rPr kumimoji="1" lang="tr-TR" sz="4000">
                <a:solidFill>
                  <a:schemeClr val="bg2"/>
                </a:solidFill>
                <a:latin typeface="Arial Black" pitchFamily="34" charset="0"/>
              </a:rPr>
              <a:t>ODANIZDA ÇALIŞIRKEN</a:t>
            </a:r>
          </a:p>
        </p:txBody>
      </p:sp>
      <p:sp>
        <p:nvSpPr>
          <p:cNvPr id="28689" name="Text Box 17"/>
          <p:cNvSpPr txBox="1">
            <a:spLocks noChangeArrowheads="1"/>
          </p:cNvSpPr>
          <p:nvPr/>
        </p:nvSpPr>
        <p:spPr bwMode="auto">
          <a:xfrm>
            <a:off x="1447800" y="5957888"/>
            <a:ext cx="7696200" cy="717550"/>
          </a:xfrm>
          <a:prstGeom prst="rect">
            <a:avLst/>
          </a:prstGeom>
          <a:solidFill>
            <a:schemeClr val="accent2"/>
          </a:solidFill>
          <a:ln w="76200" cmpd="tri">
            <a:solidFill>
              <a:srgbClr val="1E04E0"/>
            </a:solidFill>
            <a:miter lim="800000"/>
            <a:headEnd/>
            <a:tailEnd/>
          </a:ln>
        </p:spPr>
        <p:txBody>
          <a:bodyPr>
            <a:spAutoFit/>
          </a:bodyPr>
          <a:lstStyle/>
          <a:p>
            <a:pPr algn="ctr">
              <a:spcBef>
                <a:spcPct val="50000"/>
              </a:spcBef>
            </a:pPr>
            <a:r>
              <a:rPr kumimoji="1" lang="tr-TR" sz="3600">
                <a:solidFill>
                  <a:schemeClr val="bg2"/>
                </a:solidFill>
                <a:latin typeface="Franklin Gothic Medium" pitchFamily="34" charset="0"/>
              </a:rPr>
              <a:t>Zamanınızı Boşa Geçirmeyin !…</a:t>
            </a:r>
          </a:p>
        </p:txBody>
      </p:sp>
      <p:sp>
        <p:nvSpPr>
          <p:cNvPr id="28690" name="WordArt 18"/>
          <p:cNvSpPr>
            <a:spLocks noChangeArrowheads="1" noChangeShapeType="1" noTextEdit="1"/>
          </p:cNvSpPr>
          <p:nvPr/>
        </p:nvSpPr>
        <p:spPr bwMode="auto">
          <a:xfrm>
            <a:off x="304800" y="1828800"/>
            <a:ext cx="3886200" cy="304800"/>
          </a:xfrm>
          <a:prstGeom prst="rect">
            <a:avLst/>
          </a:prstGeom>
        </p:spPr>
        <p:txBody>
          <a:bodyPr wrap="none" fromWordArt="1">
            <a:prstTxWarp prst="textPlain">
              <a:avLst>
                <a:gd name="adj" fmla="val 50000"/>
              </a:avLst>
            </a:prstTxWarp>
          </a:bodyPr>
          <a:lstStyle/>
          <a:p>
            <a:pPr algn="ctr"/>
            <a:r>
              <a:rPr lang="tr-TR" sz="3600" kern="10">
                <a:ln w="19050" cap="rnd">
                  <a:noFill/>
                  <a:prstDash val="sysDot"/>
                  <a:round/>
                  <a:headEnd/>
                  <a:tailEnd/>
                </a:ln>
                <a:solidFill>
                  <a:srgbClr val="FF0000"/>
                </a:solidFill>
                <a:effectLst>
                  <a:outerShdw dist="35921" dir="2700000" algn="ctr" rotWithShape="0">
                    <a:srgbClr val="990000"/>
                  </a:outerShdw>
                </a:effectLst>
                <a:latin typeface="Impact"/>
              </a:rPr>
              <a:t>Düşünerek</a:t>
            </a:r>
          </a:p>
        </p:txBody>
      </p:sp>
      <p:pic>
        <p:nvPicPr>
          <p:cNvPr id="28692" name="Picture 20" descr="bilgisayar"/>
          <p:cNvPicPr>
            <a:picLocks noChangeAspect="1" noChangeArrowheads="1"/>
          </p:cNvPicPr>
          <p:nvPr/>
        </p:nvPicPr>
        <p:blipFill>
          <a:blip r:embed="rId8" cstate="print"/>
          <a:srcRect/>
          <a:stretch>
            <a:fillRect/>
          </a:stretch>
        </p:blipFill>
        <p:spPr bwMode="auto">
          <a:xfrm>
            <a:off x="4859338" y="4314825"/>
            <a:ext cx="2017712" cy="1574800"/>
          </a:xfrm>
          <a:prstGeom prst="rect">
            <a:avLst/>
          </a:prstGeom>
          <a:noFill/>
        </p:spPr>
      </p:pic>
      <p:pic>
        <p:nvPicPr>
          <p:cNvPr id="28693" name="Picture 21" descr="telefon"/>
          <p:cNvPicPr>
            <a:picLocks noChangeAspect="1" noChangeArrowheads="1"/>
          </p:cNvPicPr>
          <p:nvPr/>
        </p:nvPicPr>
        <p:blipFill>
          <a:blip r:embed="rId9" cstate="print"/>
          <a:srcRect/>
          <a:stretch>
            <a:fillRect/>
          </a:stretch>
        </p:blipFill>
        <p:spPr bwMode="auto">
          <a:xfrm>
            <a:off x="4284663" y="1557338"/>
            <a:ext cx="2393950" cy="184785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D00247A1-1F0F-414D-8DAA-78C87BC0853C}" type="slidenum">
              <a:rPr lang="tr-TR"/>
              <a:pPr>
                <a:defRPr/>
              </a:pPr>
              <a:t>11</a:t>
            </a:fld>
            <a:endParaRPr lang="tr-TR"/>
          </a:p>
        </p:txBody>
      </p:sp>
      <p:pic>
        <p:nvPicPr>
          <p:cNvPr id="29698" name="Picture 2" descr="C:\Users\EXPER\Desktop\S_VerimliDersCalisalim_06.jpg"/>
          <p:cNvPicPr>
            <a:picLocks noGrp="1" noChangeAspect="1" noChangeArrowheads="1"/>
          </p:cNvPicPr>
          <p:nvPr>
            <p:ph idx="1"/>
          </p:nvPr>
        </p:nvPicPr>
        <p:blipFill>
          <a:blip r:embed="rId2" cstate="print"/>
          <a:srcRect/>
          <a:stretch>
            <a:fillRect/>
          </a:stretch>
        </p:blipFill>
        <p:spPr>
          <a:xfrm>
            <a:off x="0" y="2420938"/>
            <a:ext cx="9144000" cy="4437062"/>
          </a:xfrm>
        </p:spPr>
      </p:pic>
      <p:sp>
        <p:nvSpPr>
          <p:cNvPr id="29699" name="4 Dikdörtgen"/>
          <p:cNvSpPr>
            <a:spLocks noChangeArrowheads="1"/>
          </p:cNvSpPr>
          <p:nvPr/>
        </p:nvSpPr>
        <p:spPr bwMode="auto">
          <a:xfrm>
            <a:off x="0" y="0"/>
            <a:ext cx="9144000" cy="1554163"/>
          </a:xfrm>
          <a:prstGeom prst="rect">
            <a:avLst/>
          </a:prstGeom>
          <a:noFill/>
          <a:ln w="9525">
            <a:noFill/>
            <a:miter lim="800000"/>
            <a:headEnd/>
            <a:tailEnd/>
          </a:ln>
        </p:spPr>
        <p:txBody>
          <a:bodyPr>
            <a:spAutoFit/>
          </a:bodyPr>
          <a:lstStyle/>
          <a:p>
            <a:pPr algn="ctr">
              <a:spcBef>
                <a:spcPct val="50000"/>
              </a:spcBef>
            </a:pPr>
            <a:r>
              <a:rPr lang="tr-TR" sz="3200" b="1">
                <a:solidFill>
                  <a:schemeClr val="hlink"/>
                </a:solidFill>
                <a:cs typeface="Times New Roman" pitchFamily="18" charset="0"/>
              </a:rPr>
              <a:t>Uzun dönemli ve kalıcı bir öğrenme için çalışmayı en verimli olunan zamanlara düzenli aralıklarla</a:t>
            </a:r>
            <a:r>
              <a:rPr lang="tr-TR" sz="3200" b="1">
                <a:solidFill>
                  <a:schemeClr val="hlink"/>
                </a:solidFill>
              </a:rPr>
              <a:t> </a:t>
            </a:r>
            <a:r>
              <a:rPr lang="tr-TR" sz="3200" b="1">
                <a:solidFill>
                  <a:schemeClr val="hlink"/>
                </a:solidFill>
                <a:cs typeface="Times New Roman" pitchFamily="18" charset="0"/>
              </a:rPr>
              <a:t>dağıtarak programlamak gerekir.</a:t>
            </a:r>
            <a:endParaRPr lang="tr-TR" sz="3200">
              <a:solidFill>
                <a:schemeClr val="hlink"/>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Slayt Numarası Yer Tutucusu"/>
          <p:cNvSpPr>
            <a:spLocks noGrp="1"/>
          </p:cNvSpPr>
          <p:nvPr>
            <p:ph type="sldNum" sz="quarter" idx="12"/>
          </p:nvPr>
        </p:nvSpPr>
        <p:spPr/>
        <p:txBody>
          <a:bodyPr/>
          <a:lstStyle/>
          <a:p>
            <a:pPr>
              <a:defRPr/>
            </a:pPr>
            <a:fld id="{DAE1DC87-368A-4BD7-830F-85954D59C1A4}" type="slidenum">
              <a:rPr lang="tr-TR"/>
              <a:pPr>
                <a:defRPr/>
              </a:pPr>
              <a:t>12</a:t>
            </a:fld>
            <a:endParaRPr lang="tr-TR"/>
          </a:p>
        </p:txBody>
      </p:sp>
      <p:sp>
        <p:nvSpPr>
          <p:cNvPr id="44050" name="Text Box 18"/>
          <p:cNvSpPr txBox="1">
            <a:spLocks noChangeArrowheads="1"/>
          </p:cNvSpPr>
          <p:nvPr/>
        </p:nvSpPr>
        <p:spPr bwMode="auto">
          <a:xfrm>
            <a:off x="3348038" y="2008188"/>
            <a:ext cx="5605462" cy="3967162"/>
          </a:xfrm>
          <a:prstGeom prst="rect">
            <a:avLst/>
          </a:prstGeom>
          <a:noFill/>
          <a:ln w="12700">
            <a:noFill/>
            <a:miter lim="800000"/>
            <a:headEnd/>
            <a:tailEnd/>
          </a:ln>
          <a:effectLst/>
        </p:spPr>
        <p:txBody>
          <a:bodyPr>
            <a:spAutoFit/>
          </a:bodyPr>
          <a:lstStyle/>
          <a:p>
            <a:pPr algn="ctr" eaLnBrk="0" fontAlgn="auto" hangingPunct="0">
              <a:spcBef>
                <a:spcPct val="50000"/>
              </a:spcBef>
              <a:spcAft>
                <a:spcPts val="0"/>
              </a:spcAft>
              <a:defRPr/>
            </a:pPr>
            <a:r>
              <a:rPr lang="tr-TR" sz="4400" b="1" dirty="0">
                <a:solidFill>
                  <a:schemeClr val="accent3">
                    <a:lumMod val="75000"/>
                  </a:schemeClr>
                </a:solidFill>
              </a:rPr>
              <a:t>45dk</a:t>
            </a:r>
            <a:r>
              <a:rPr lang="tr-TR" sz="4400" b="1" dirty="0">
                <a:solidFill>
                  <a:srgbClr val="E28700"/>
                </a:solidFill>
              </a:rPr>
              <a:t>+</a:t>
            </a:r>
            <a:r>
              <a:rPr lang="tr-TR" sz="4400" b="1" dirty="0">
                <a:solidFill>
                  <a:schemeClr val="accent2">
                    <a:lumMod val="75000"/>
                  </a:schemeClr>
                </a:solidFill>
              </a:rPr>
              <a:t>5dk</a:t>
            </a:r>
            <a:r>
              <a:rPr lang="tr-TR" sz="4400" b="1" dirty="0">
                <a:solidFill>
                  <a:srgbClr val="E28700"/>
                </a:solidFill>
              </a:rPr>
              <a:t>+</a:t>
            </a:r>
            <a:r>
              <a:rPr lang="tr-TR" sz="4400" b="1" dirty="0">
                <a:solidFill>
                  <a:schemeClr val="accent5">
                    <a:lumMod val="75000"/>
                  </a:schemeClr>
                </a:solidFill>
              </a:rPr>
              <a:t>10dk</a:t>
            </a:r>
            <a:r>
              <a:rPr lang="tr-TR" sz="4400" b="1" dirty="0">
                <a:solidFill>
                  <a:srgbClr val="E28700"/>
                </a:solidFill>
              </a:rPr>
              <a:t>=60dk</a:t>
            </a:r>
            <a:endParaRPr lang="tr-TR" sz="4400" dirty="0">
              <a:solidFill>
                <a:srgbClr val="E28700"/>
              </a:solidFill>
            </a:endParaRPr>
          </a:p>
          <a:p>
            <a:pPr eaLnBrk="0" fontAlgn="auto" hangingPunct="0">
              <a:spcBef>
                <a:spcPct val="50000"/>
              </a:spcBef>
              <a:spcAft>
                <a:spcPts val="0"/>
              </a:spcAft>
              <a:buFontTx/>
              <a:buChar char="•"/>
              <a:defRPr/>
            </a:pPr>
            <a:r>
              <a:rPr lang="tr-TR" sz="2800" dirty="0">
                <a:solidFill>
                  <a:schemeClr val="accent3">
                    <a:lumMod val="75000"/>
                  </a:schemeClr>
                </a:solidFill>
              </a:rPr>
              <a:t>45 dakika ders çalıştıktan sonra</a:t>
            </a:r>
            <a:r>
              <a:rPr lang="tr-TR" sz="2800" b="1" dirty="0">
                <a:solidFill>
                  <a:schemeClr val="accent3">
                    <a:lumMod val="75000"/>
                  </a:schemeClr>
                </a:solidFill>
              </a:rPr>
              <a:t> </a:t>
            </a:r>
            <a:endParaRPr lang="tr-TR" sz="2400" dirty="0">
              <a:solidFill>
                <a:schemeClr val="accent3">
                  <a:lumMod val="75000"/>
                </a:schemeClr>
              </a:solidFill>
            </a:endParaRPr>
          </a:p>
          <a:p>
            <a:pPr eaLnBrk="0" fontAlgn="auto" hangingPunct="0">
              <a:spcBef>
                <a:spcPct val="50000"/>
              </a:spcBef>
              <a:spcAft>
                <a:spcPts val="0"/>
              </a:spcAft>
              <a:buFontTx/>
              <a:buChar char="•"/>
              <a:defRPr/>
            </a:pPr>
            <a:r>
              <a:rPr lang="tr-TR" sz="2800" dirty="0">
                <a:solidFill>
                  <a:schemeClr val="accent2">
                    <a:lumMod val="75000"/>
                  </a:schemeClr>
                </a:solidFill>
              </a:rPr>
              <a:t>5 dakika çalıştığınız konuları gözden geçirmelisiniz</a:t>
            </a:r>
          </a:p>
          <a:p>
            <a:pPr eaLnBrk="0" fontAlgn="auto" hangingPunct="0">
              <a:spcBef>
                <a:spcPct val="50000"/>
              </a:spcBef>
              <a:spcAft>
                <a:spcPts val="0"/>
              </a:spcAft>
              <a:buFontTx/>
              <a:buChar char="•"/>
              <a:defRPr/>
            </a:pPr>
            <a:r>
              <a:rPr lang="tr-TR" sz="2800" dirty="0">
                <a:solidFill>
                  <a:schemeClr val="accent5">
                    <a:lumMod val="75000"/>
                  </a:schemeClr>
                </a:solidFill>
              </a:rPr>
              <a:t>Her çalışma süresinden sonra da 10  dakikalık bir dinlenme arası vermelisiniz </a:t>
            </a:r>
          </a:p>
        </p:txBody>
      </p:sp>
      <p:sp>
        <p:nvSpPr>
          <p:cNvPr id="5125" name="Oval 3"/>
          <p:cNvSpPr>
            <a:spLocks noChangeArrowheads="1"/>
          </p:cNvSpPr>
          <p:nvPr/>
        </p:nvSpPr>
        <p:spPr bwMode="auto">
          <a:xfrm>
            <a:off x="3048000" y="3200400"/>
            <a:ext cx="914400" cy="914400"/>
          </a:xfrm>
          <a:prstGeom prst="ellipse">
            <a:avLst/>
          </a:prstGeom>
          <a:noFill/>
          <a:ln w="12700">
            <a:noFill/>
            <a:round/>
            <a:headEnd/>
            <a:tailEnd/>
          </a:ln>
        </p:spPr>
        <p:txBody>
          <a:bodyPr wrap="none" anchor="ctr">
            <a:spAutoFit/>
          </a:bodyPr>
          <a:lstStyle/>
          <a:p>
            <a:endParaRPr lang="tr-TR">
              <a:latin typeface="Calibri" pitchFamily="34" charset="0"/>
            </a:endParaRPr>
          </a:p>
        </p:txBody>
      </p:sp>
      <p:sp>
        <p:nvSpPr>
          <p:cNvPr id="5126" name="Oval 4"/>
          <p:cNvSpPr>
            <a:spLocks noChangeArrowheads="1"/>
          </p:cNvSpPr>
          <p:nvPr/>
        </p:nvSpPr>
        <p:spPr bwMode="auto">
          <a:xfrm>
            <a:off x="3962400" y="2438400"/>
            <a:ext cx="914400" cy="1676400"/>
          </a:xfrm>
          <a:prstGeom prst="ellipse">
            <a:avLst/>
          </a:prstGeom>
          <a:noFill/>
          <a:ln w="12700">
            <a:noFill/>
            <a:round/>
            <a:headEnd/>
            <a:tailEnd/>
          </a:ln>
        </p:spPr>
        <p:txBody>
          <a:bodyPr anchor="ctr">
            <a:spAutoFit/>
          </a:bodyPr>
          <a:lstStyle/>
          <a:p>
            <a:endParaRPr lang="tr-TR">
              <a:latin typeface="Calibri" pitchFamily="34" charset="0"/>
            </a:endParaRPr>
          </a:p>
        </p:txBody>
      </p:sp>
      <p:sp>
        <p:nvSpPr>
          <p:cNvPr id="5127" name="Oval 6"/>
          <p:cNvSpPr>
            <a:spLocks noChangeArrowheads="1"/>
          </p:cNvSpPr>
          <p:nvPr/>
        </p:nvSpPr>
        <p:spPr bwMode="auto">
          <a:xfrm>
            <a:off x="4876800" y="3200400"/>
            <a:ext cx="1676400" cy="1752600"/>
          </a:xfrm>
          <a:prstGeom prst="ellipse">
            <a:avLst/>
          </a:prstGeom>
          <a:noFill/>
          <a:ln w="12700">
            <a:noFill/>
            <a:round/>
            <a:headEnd/>
            <a:tailEnd/>
          </a:ln>
        </p:spPr>
        <p:txBody>
          <a:bodyPr wrap="none" anchor="ctr">
            <a:spAutoFit/>
          </a:bodyPr>
          <a:lstStyle/>
          <a:p>
            <a:endParaRPr lang="tr-TR">
              <a:latin typeface="Calibri" pitchFamily="34" charset="0"/>
            </a:endParaRPr>
          </a:p>
        </p:txBody>
      </p:sp>
      <p:sp>
        <p:nvSpPr>
          <p:cNvPr id="5128" name="Text Box 7"/>
          <p:cNvSpPr txBox="1">
            <a:spLocks noChangeArrowheads="1"/>
          </p:cNvSpPr>
          <p:nvPr/>
        </p:nvSpPr>
        <p:spPr bwMode="auto">
          <a:xfrm>
            <a:off x="3048000" y="2438400"/>
            <a:ext cx="2895600" cy="457200"/>
          </a:xfrm>
          <a:prstGeom prst="rect">
            <a:avLst/>
          </a:prstGeom>
          <a:noFill/>
          <a:ln w="12700">
            <a:noFill/>
            <a:miter lim="800000"/>
            <a:headEnd/>
            <a:tailEnd/>
          </a:ln>
        </p:spPr>
        <p:txBody>
          <a:bodyPr>
            <a:spAutoFit/>
          </a:bodyPr>
          <a:lstStyle/>
          <a:p>
            <a:pPr eaLnBrk="0" hangingPunct="0">
              <a:spcBef>
                <a:spcPct val="50000"/>
              </a:spcBef>
            </a:pPr>
            <a:endParaRPr lang="en-US" sz="2400"/>
          </a:p>
        </p:txBody>
      </p:sp>
      <p:sp>
        <p:nvSpPr>
          <p:cNvPr id="5129" name="Text Box 2"/>
          <p:cNvSpPr txBox="1">
            <a:spLocks noChangeArrowheads="1"/>
          </p:cNvSpPr>
          <p:nvPr/>
        </p:nvSpPr>
        <p:spPr bwMode="auto">
          <a:xfrm>
            <a:off x="755650" y="260350"/>
            <a:ext cx="7488238" cy="1554163"/>
          </a:xfrm>
          <a:prstGeom prst="rect">
            <a:avLst/>
          </a:prstGeom>
          <a:noFill/>
          <a:ln w="12700">
            <a:noFill/>
            <a:miter lim="800000"/>
            <a:headEnd/>
            <a:tailEnd/>
          </a:ln>
        </p:spPr>
        <p:txBody>
          <a:bodyPr>
            <a:spAutoFit/>
          </a:bodyPr>
          <a:lstStyle/>
          <a:p>
            <a:pPr algn="ctr" eaLnBrk="0" hangingPunct="0">
              <a:spcBef>
                <a:spcPct val="50000"/>
              </a:spcBef>
            </a:pPr>
            <a:r>
              <a:rPr lang="tr-TR" sz="3200" b="1">
                <a:solidFill>
                  <a:schemeClr val="hlink"/>
                </a:solidFill>
              </a:rPr>
              <a:t>NASIL BİR ZAMANLAMA  DERS ÇALIŞIRKEN EN YÜKSEK VERİMİ SAĞLAR?</a:t>
            </a:r>
          </a:p>
        </p:txBody>
      </p:sp>
      <p:sp>
        <p:nvSpPr>
          <p:cNvPr id="5130" name="Line 13"/>
          <p:cNvSpPr>
            <a:spLocks noChangeShapeType="1"/>
          </p:cNvSpPr>
          <p:nvPr/>
        </p:nvSpPr>
        <p:spPr bwMode="auto">
          <a:xfrm flipH="1">
            <a:off x="1981200" y="2895600"/>
            <a:ext cx="76200" cy="0"/>
          </a:xfrm>
          <a:prstGeom prst="line">
            <a:avLst/>
          </a:prstGeom>
          <a:noFill/>
          <a:ln w="12700">
            <a:noFill/>
            <a:round/>
            <a:headEnd/>
            <a:tailEnd/>
          </a:ln>
        </p:spPr>
        <p:txBody>
          <a:bodyPr wrap="none" anchor="ctr">
            <a:spAutoFit/>
          </a:bodyPr>
          <a:lstStyle/>
          <a:p>
            <a:endParaRPr lang="tr-TR"/>
          </a:p>
        </p:txBody>
      </p:sp>
      <p:sp>
        <p:nvSpPr>
          <p:cNvPr id="5131" name="Text Box 14"/>
          <p:cNvSpPr txBox="1">
            <a:spLocks noChangeArrowheads="1"/>
          </p:cNvSpPr>
          <p:nvPr/>
        </p:nvSpPr>
        <p:spPr bwMode="auto">
          <a:xfrm>
            <a:off x="4267200" y="0"/>
            <a:ext cx="228600" cy="457200"/>
          </a:xfrm>
          <a:prstGeom prst="rect">
            <a:avLst/>
          </a:prstGeom>
          <a:noFill/>
          <a:ln w="12700">
            <a:noFill/>
            <a:miter lim="800000"/>
            <a:headEnd/>
            <a:tailEnd/>
          </a:ln>
        </p:spPr>
        <p:txBody>
          <a:bodyPr>
            <a:spAutoFit/>
          </a:bodyPr>
          <a:lstStyle/>
          <a:p>
            <a:pPr eaLnBrk="0" hangingPunct="0">
              <a:spcBef>
                <a:spcPct val="50000"/>
              </a:spcBef>
            </a:pPr>
            <a:endParaRPr lang="en-US" sz="2400"/>
          </a:p>
        </p:txBody>
      </p:sp>
      <p:graphicFrame>
        <p:nvGraphicFramePr>
          <p:cNvPr id="5122" name="Object 2"/>
          <p:cNvGraphicFramePr>
            <a:graphicFrameLocks noChangeAspect="1"/>
          </p:cNvGraphicFramePr>
          <p:nvPr/>
        </p:nvGraphicFramePr>
        <p:xfrm>
          <a:off x="179388" y="2420938"/>
          <a:ext cx="2952750" cy="3886200"/>
        </p:xfrm>
        <a:graphic>
          <a:graphicData uri="http://schemas.openxmlformats.org/presentationml/2006/ole">
            <p:oleObj spid="_x0000_s5122" name="Klip" r:id="rId3" imgW="3063600" imgH="3147480" progId="">
              <p:embed/>
            </p:oleObj>
          </a:graphicData>
        </a:graphic>
      </p:graphicFrame>
      <p:sp>
        <p:nvSpPr>
          <p:cNvPr id="5132" name="Rectangle 19"/>
          <p:cNvSpPr>
            <a:spLocks noChangeArrowheads="1"/>
          </p:cNvSpPr>
          <p:nvPr/>
        </p:nvSpPr>
        <p:spPr bwMode="auto">
          <a:xfrm>
            <a:off x="3708400" y="4125913"/>
            <a:ext cx="4846638" cy="366712"/>
          </a:xfrm>
          <a:prstGeom prst="rect">
            <a:avLst/>
          </a:prstGeom>
          <a:noFill/>
          <a:ln w="12700">
            <a:noFill/>
            <a:miter lim="800000"/>
            <a:headEnd/>
            <a:tailEnd/>
          </a:ln>
        </p:spPr>
        <p:txBody>
          <a:bodyPr anchor="ctr">
            <a:spAutoFit/>
          </a:bodyPr>
          <a:lstStyle/>
          <a:p>
            <a:endParaRPr lang="tr-TR">
              <a:latin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5 Slayt Numarası Yer Tutucusu"/>
          <p:cNvSpPr>
            <a:spLocks noGrp="1"/>
          </p:cNvSpPr>
          <p:nvPr>
            <p:ph type="sldNum" sz="quarter" idx="12"/>
          </p:nvPr>
        </p:nvSpPr>
        <p:spPr/>
        <p:txBody>
          <a:bodyPr/>
          <a:lstStyle/>
          <a:p>
            <a:pPr>
              <a:defRPr/>
            </a:pPr>
            <a:fld id="{98D67A18-90B0-4B70-8302-A8EEBB725EA7}" type="slidenum">
              <a:rPr lang="tr-TR"/>
              <a:pPr>
                <a:defRPr/>
              </a:pPr>
              <a:t>13</a:t>
            </a:fld>
            <a:endParaRPr lang="tr-TR"/>
          </a:p>
        </p:txBody>
      </p:sp>
      <p:sp>
        <p:nvSpPr>
          <p:cNvPr id="32770" name="Rectangle 2"/>
          <p:cNvSpPr>
            <a:spLocks noGrp="1" noChangeArrowheads="1"/>
          </p:cNvSpPr>
          <p:nvPr>
            <p:ph type="title"/>
          </p:nvPr>
        </p:nvSpPr>
        <p:spPr>
          <a:xfrm>
            <a:off x="468313" y="260350"/>
            <a:ext cx="8280400" cy="1081088"/>
          </a:xfrm>
        </p:spPr>
        <p:txBody>
          <a:bodyPr/>
          <a:lstStyle/>
          <a:p>
            <a:pPr eaLnBrk="1" hangingPunct="1"/>
            <a:r>
              <a:rPr lang="tr-TR" sz="4000" b="1" smtClean="0">
                <a:solidFill>
                  <a:srgbClr val="0033CC"/>
                </a:solidFill>
              </a:rPr>
              <a:t>DİNLENME ARALARININ ÖNEMİ NEDİR ?</a:t>
            </a:r>
          </a:p>
        </p:txBody>
      </p:sp>
      <p:sp>
        <p:nvSpPr>
          <p:cNvPr id="32771" name="Line 3"/>
          <p:cNvSpPr>
            <a:spLocks noChangeShapeType="1"/>
          </p:cNvSpPr>
          <p:nvPr/>
        </p:nvSpPr>
        <p:spPr bwMode="auto">
          <a:xfrm>
            <a:off x="2124075" y="1628775"/>
            <a:ext cx="0" cy="3810000"/>
          </a:xfrm>
          <a:prstGeom prst="line">
            <a:avLst/>
          </a:prstGeom>
          <a:noFill/>
          <a:ln w="12700">
            <a:solidFill>
              <a:schemeClr val="tx1"/>
            </a:solidFill>
            <a:round/>
            <a:headEnd type="none" w="sm" len="sm"/>
            <a:tailEnd type="none" w="sm" len="sm"/>
          </a:ln>
        </p:spPr>
        <p:txBody>
          <a:bodyPr wrap="none"/>
          <a:lstStyle/>
          <a:p>
            <a:endParaRPr lang="tr-TR"/>
          </a:p>
        </p:txBody>
      </p:sp>
      <p:sp>
        <p:nvSpPr>
          <p:cNvPr id="32772" name="Line 4"/>
          <p:cNvSpPr>
            <a:spLocks noChangeShapeType="1"/>
          </p:cNvSpPr>
          <p:nvPr/>
        </p:nvSpPr>
        <p:spPr bwMode="auto">
          <a:xfrm>
            <a:off x="2124075" y="5445125"/>
            <a:ext cx="5257800" cy="0"/>
          </a:xfrm>
          <a:prstGeom prst="line">
            <a:avLst/>
          </a:prstGeom>
          <a:noFill/>
          <a:ln w="12700">
            <a:solidFill>
              <a:schemeClr val="tx1"/>
            </a:solidFill>
            <a:round/>
            <a:headEnd type="none" w="sm" len="sm"/>
            <a:tailEnd type="none" w="sm" len="sm"/>
          </a:ln>
        </p:spPr>
        <p:txBody>
          <a:bodyPr wrap="none"/>
          <a:lstStyle/>
          <a:p>
            <a:endParaRPr lang="tr-TR"/>
          </a:p>
        </p:txBody>
      </p:sp>
      <p:sp>
        <p:nvSpPr>
          <p:cNvPr id="32773" name="Line 5"/>
          <p:cNvSpPr>
            <a:spLocks noChangeShapeType="1"/>
          </p:cNvSpPr>
          <p:nvPr/>
        </p:nvSpPr>
        <p:spPr bwMode="auto">
          <a:xfrm flipH="1">
            <a:off x="2051050" y="20574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32774" name="Line 6"/>
          <p:cNvSpPr>
            <a:spLocks noChangeShapeType="1"/>
          </p:cNvSpPr>
          <p:nvPr/>
        </p:nvSpPr>
        <p:spPr bwMode="auto">
          <a:xfrm flipH="1">
            <a:off x="2051050" y="48006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32775" name="Line 7"/>
          <p:cNvSpPr>
            <a:spLocks noChangeShapeType="1"/>
          </p:cNvSpPr>
          <p:nvPr/>
        </p:nvSpPr>
        <p:spPr bwMode="auto">
          <a:xfrm flipH="1">
            <a:off x="2051050" y="38862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32776" name="Text Box 8"/>
          <p:cNvSpPr txBox="1">
            <a:spLocks noChangeArrowheads="1"/>
          </p:cNvSpPr>
          <p:nvPr/>
        </p:nvSpPr>
        <p:spPr bwMode="auto">
          <a:xfrm>
            <a:off x="1476375" y="5300663"/>
            <a:ext cx="647700" cy="304800"/>
          </a:xfrm>
          <a:prstGeom prst="rect">
            <a:avLst/>
          </a:prstGeom>
          <a:noFill/>
          <a:ln w="12700">
            <a:noFill/>
            <a:miter lim="800000"/>
            <a:headEnd type="none" w="sm" len="sm"/>
            <a:tailEnd type="none" w="sm" len="sm"/>
          </a:ln>
        </p:spPr>
        <p:txBody>
          <a:bodyPr>
            <a:spAutoFit/>
          </a:bodyPr>
          <a:lstStyle/>
          <a:p>
            <a:pPr>
              <a:spcBef>
                <a:spcPct val="50000"/>
              </a:spcBef>
            </a:pPr>
            <a:r>
              <a:rPr lang="tr-TR" sz="1400" b="1"/>
              <a:t>0%</a:t>
            </a:r>
          </a:p>
        </p:txBody>
      </p:sp>
      <p:sp>
        <p:nvSpPr>
          <p:cNvPr id="32777" name="Text Box 9"/>
          <p:cNvSpPr txBox="1">
            <a:spLocks noChangeArrowheads="1"/>
          </p:cNvSpPr>
          <p:nvPr/>
        </p:nvSpPr>
        <p:spPr bwMode="auto">
          <a:xfrm>
            <a:off x="1403350" y="1905000"/>
            <a:ext cx="682625" cy="307975"/>
          </a:xfrm>
          <a:prstGeom prst="rect">
            <a:avLst/>
          </a:prstGeom>
          <a:noFill/>
          <a:ln w="12700">
            <a:noFill/>
            <a:miter lim="800000"/>
            <a:headEnd type="none" w="sm" len="sm"/>
            <a:tailEnd type="none" w="sm" len="sm"/>
          </a:ln>
        </p:spPr>
        <p:txBody>
          <a:bodyPr>
            <a:spAutoFit/>
          </a:bodyPr>
          <a:lstStyle/>
          <a:p>
            <a:pPr>
              <a:spcBef>
                <a:spcPct val="50000"/>
              </a:spcBef>
            </a:pPr>
            <a:r>
              <a:rPr lang="tr-TR" sz="1400" b="1"/>
              <a:t>100%</a:t>
            </a:r>
          </a:p>
        </p:txBody>
      </p:sp>
      <p:sp>
        <p:nvSpPr>
          <p:cNvPr id="32778" name="Text Box 10"/>
          <p:cNvSpPr txBox="1">
            <a:spLocks noChangeArrowheads="1"/>
          </p:cNvSpPr>
          <p:nvPr/>
        </p:nvSpPr>
        <p:spPr bwMode="auto">
          <a:xfrm>
            <a:off x="1403350" y="4652963"/>
            <a:ext cx="754063" cy="304800"/>
          </a:xfrm>
          <a:prstGeom prst="rect">
            <a:avLst/>
          </a:prstGeom>
          <a:noFill/>
          <a:ln w="12700">
            <a:noFill/>
            <a:miter lim="800000"/>
            <a:headEnd type="none" w="sm" len="sm"/>
            <a:tailEnd type="none" w="sm" len="sm"/>
          </a:ln>
        </p:spPr>
        <p:txBody>
          <a:bodyPr>
            <a:spAutoFit/>
          </a:bodyPr>
          <a:lstStyle/>
          <a:p>
            <a:pPr>
              <a:spcBef>
                <a:spcPct val="50000"/>
              </a:spcBef>
            </a:pPr>
            <a:r>
              <a:rPr lang="tr-TR" sz="1400" b="1"/>
              <a:t>25%</a:t>
            </a:r>
          </a:p>
        </p:txBody>
      </p:sp>
      <p:sp>
        <p:nvSpPr>
          <p:cNvPr id="32779" name="Text Box 11"/>
          <p:cNvSpPr txBox="1">
            <a:spLocks noChangeArrowheads="1"/>
          </p:cNvSpPr>
          <p:nvPr/>
        </p:nvSpPr>
        <p:spPr bwMode="auto">
          <a:xfrm>
            <a:off x="1403350" y="3733800"/>
            <a:ext cx="720725" cy="304800"/>
          </a:xfrm>
          <a:prstGeom prst="rect">
            <a:avLst/>
          </a:prstGeom>
          <a:noFill/>
          <a:ln w="12700">
            <a:noFill/>
            <a:miter lim="800000"/>
            <a:headEnd type="none" w="sm" len="sm"/>
            <a:tailEnd type="none" w="sm" len="sm"/>
          </a:ln>
        </p:spPr>
        <p:txBody>
          <a:bodyPr>
            <a:spAutoFit/>
          </a:bodyPr>
          <a:lstStyle/>
          <a:p>
            <a:pPr>
              <a:spcBef>
                <a:spcPct val="50000"/>
              </a:spcBef>
            </a:pPr>
            <a:r>
              <a:rPr lang="tr-TR" sz="1400" b="1"/>
              <a:t>50%</a:t>
            </a:r>
          </a:p>
        </p:txBody>
      </p:sp>
      <p:sp>
        <p:nvSpPr>
          <p:cNvPr id="32780" name="AutoShape 12"/>
          <p:cNvSpPr>
            <a:spLocks noChangeArrowheads="1"/>
          </p:cNvSpPr>
          <p:nvPr/>
        </p:nvSpPr>
        <p:spPr bwMode="auto">
          <a:xfrm>
            <a:off x="1979613" y="5445125"/>
            <a:ext cx="287337" cy="504825"/>
          </a:xfrm>
          <a:prstGeom prst="upArrow">
            <a:avLst>
              <a:gd name="adj1" fmla="val 50000"/>
              <a:gd name="adj2" fmla="val 43923"/>
            </a:avLst>
          </a:prstGeom>
          <a:solidFill>
            <a:schemeClr val="accent1"/>
          </a:solidFill>
          <a:ln w="12700">
            <a:solidFill>
              <a:schemeClr val="tx1"/>
            </a:solidFill>
            <a:miter lim="800000"/>
            <a:headEnd type="none" w="sm" len="sm"/>
            <a:tailEnd type="none" w="sm" len="sm"/>
          </a:ln>
        </p:spPr>
        <p:txBody>
          <a:bodyPr wrap="none" anchor="ctr"/>
          <a:lstStyle/>
          <a:p>
            <a:endParaRPr lang="tr-TR">
              <a:latin typeface="Calibri" pitchFamily="34" charset="0"/>
            </a:endParaRPr>
          </a:p>
        </p:txBody>
      </p:sp>
      <p:sp>
        <p:nvSpPr>
          <p:cNvPr id="32781" name="Text Box 13"/>
          <p:cNvSpPr txBox="1">
            <a:spLocks noChangeArrowheads="1"/>
          </p:cNvSpPr>
          <p:nvPr/>
        </p:nvSpPr>
        <p:spPr bwMode="auto">
          <a:xfrm>
            <a:off x="1455738" y="5876925"/>
            <a:ext cx="1676400" cy="1016000"/>
          </a:xfrm>
          <a:prstGeom prst="rect">
            <a:avLst/>
          </a:prstGeom>
          <a:noFill/>
          <a:ln w="12700">
            <a:noFill/>
            <a:miter lim="800000"/>
            <a:headEnd type="none" w="sm" len="sm"/>
            <a:tailEnd type="none" w="sm" len="sm"/>
          </a:ln>
        </p:spPr>
        <p:txBody>
          <a:bodyPr>
            <a:spAutoFit/>
          </a:bodyPr>
          <a:lstStyle/>
          <a:p>
            <a:pPr algn="ctr">
              <a:spcBef>
                <a:spcPct val="50000"/>
              </a:spcBef>
            </a:pPr>
            <a:r>
              <a:rPr lang="tr-TR" sz="2000">
                <a:latin typeface="Andalus"/>
                <a:ea typeface="Andalus"/>
                <a:cs typeface="Andalus"/>
              </a:rPr>
              <a:t>Öğrenmenin başladığı nokta</a:t>
            </a:r>
          </a:p>
        </p:txBody>
      </p:sp>
      <p:sp>
        <p:nvSpPr>
          <p:cNvPr id="32782" name="Line 14"/>
          <p:cNvSpPr>
            <a:spLocks noChangeShapeType="1"/>
          </p:cNvSpPr>
          <p:nvPr/>
        </p:nvSpPr>
        <p:spPr bwMode="auto">
          <a:xfrm flipH="1">
            <a:off x="2051050" y="29718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32783" name="Text Box 15"/>
          <p:cNvSpPr txBox="1">
            <a:spLocks noChangeArrowheads="1"/>
          </p:cNvSpPr>
          <p:nvPr/>
        </p:nvSpPr>
        <p:spPr bwMode="auto">
          <a:xfrm>
            <a:off x="1403350" y="2819400"/>
            <a:ext cx="754063" cy="304800"/>
          </a:xfrm>
          <a:prstGeom prst="rect">
            <a:avLst/>
          </a:prstGeom>
          <a:noFill/>
          <a:ln w="12700">
            <a:noFill/>
            <a:miter lim="800000"/>
            <a:headEnd type="none" w="sm" len="sm"/>
            <a:tailEnd type="none" w="sm" len="sm"/>
          </a:ln>
        </p:spPr>
        <p:txBody>
          <a:bodyPr>
            <a:spAutoFit/>
          </a:bodyPr>
          <a:lstStyle/>
          <a:p>
            <a:pPr>
              <a:spcBef>
                <a:spcPct val="50000"/>
              </a:spcBef>
            </a:pPr>
            <a:r>
              <a:rPr lang="tr-TR" sz="1400" b="1"/>
              <a:t>75%</a:t>
            </a:r>
          </a:p>
        </p:txBody>
      </p:sp>
      <p:sp>
        <p:nvSpPr>
          <p:cNvPr id="32784" name="Line 16"/>
          <p:cNvSpPr>
            <a:spLocks noChangeShapeType="1"/>
          </p:cNvSpPr>
          <p:nvPr/>
        </p:nvSpPr>
        <p:spPr bwMode="auto">
          <a:xfrm>
            <a:off x="4500563" y="5300663"/>
            <a:ext cx="0" cy="152400"/>
          </a:xfrm>
          <a:prstGeom prst="line">
            <a:avLst/>
          </a:prstGeom>
          <a:noFill/>
          <a:ln w="12700">
            <a:solidFill>
              <a:schemeClr val="tx1"/>
            </a:solidFill>
            <a:round/>
            <a:headEnd type="none" w="sm" len="sm"/>
            <a:tailEnd type="none" w="sm" len="sm"/>
          </a:ln>
        </p:spPr>
        <p:txBody>
          <a:bodyPr wrap="none"/>
          <a:lstStyle/>
          <a:p>
            <a:endParaRPr lang="tr-TR"/>
          </a:p>
        </p:txBody>
      </p:sp>
      <p:sp>
        <p:nvSpPr>
          <p:cNvPr id="32785" name="Line 17"/>
          <p:cNvSpPr>
            <a:spLocks noChangeShapeType="1"/>
          </p:cNvSpPr>
          <p:nvPr/>
        </p:nvSpPr>
        <p:spPr bwMode="auto">
          <a:xfrm>
            <a:off x="7380288" y="5300663"/>
            <a:ext cx="0" cy="152400"/>
          </a:xfrm>
          <a:prstGeom prst="line">
            <a:avLst/>
          </a:prstGeom>
          <a:noFill/>
          <a:ln w="12700">
            <a:solidFill>
              <a:schemeClr val="tx1"/>
            </a:solidFill>
            <a:round/>
            <a:headEnd type="none" w="sm" len="sm"/>
            <a:tailEnd type="none" w="sm" len="sm"/>
          </a:ln>
        </p:spPr>
        <p:txBody>
          <a:bodyPr wrap="none"/>
          <a:lstStyle/>
          <a:p>
            <a:endParaRPr lang="tr-TR"/>
          </a:p>
        </p:txBody>
      </p:sp>
      <p:sp>
        <p:nvSpPr>
          <p:cNvPr id="32786" name="Text Box 18"/>
          <p:cNvSpPr txBox="1">
            <a:spLocks noChangeArrowheads="1"/>
          </p:cNvSpPr>
          <p:nvPr/>
        </p:nvSpPr>
        <p:spPr bwMode="auto">
          <a:xfrm>
            <a:off x="4211638" y="5445125"/>
            <a:ext cx="762000" cy="304800"/>
          </a:xfrm>
          <a:prstGeom prst="rect">
            <a:avLst/>
          </a:prstGeom>
          <a:noFill/>
          <a:ln w="12700">
            <a:noFill/>
            <a:miter lim="800000"/>
            <a:headEnd type="none" w="sm" len="sm"/>
            <a:tailEnd type="none" w="sm" len="sm"/>
          </a:ln>
        </p:spPr>
        <p:txBody>
          <a:bodyPr>
            <a:spAutoFit/>
          </a:bodyPr>
          <a:lstStyle/>
          <a:p>
            <a:pPr>
              <a:spcBef>
                <a:spcPct val="50000"/>
              </a:spcBef>
            </a:pPr>
            <a:r>
              <a:rPr lang="tr-TR" sz="1400"/>
              <a:t>1 saat</a:t>
            </a:r>
          </a:p>
        </p:txBody>
      </p:sp>
      <p:sp>
        <p:nvSpPr>
          <p:cNvPr id="32787" name="Text Box 19"/>
          <p:cNvSpPr txBox="1">
            <a:spLocks noChangeArrowheads="1"/>
          </p:cNvSpPr>
          <p:nvPr/>
        </p:nvSpPr>
        <p:spPr bwMode="auto">
          <a:xfrm>
            <a:off x="7131050" y="5373688"/>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sz="1400"/>
              <a:t>2 saat</a:t>
            </a:r>
          </a:p>
        </p:txBody>
      </p:sp>
      <p:sp>
        <p:nvSpPr>
          <p:cNvPr id="32788" name="Oval 20"/>
          <p:cNvSpPr>
            <a:spLocks noChangeArrowheads="1"/>
          </p:cNvSpPr>
          <p:nvPr/>
        </p:nvSpPr>
        <p:spPr bwMode="auto">
          <a:xfrm>
            <a:off x="4722813"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latin typeface="Calibri" pitchFamily="34" charset="0"/>
            </a:endParaRPr>
          </a:p>
        </p:txBody>
      </p:sp>
      <p:sp>
        <p:nvSpPr>
          <p:cNvPr id="32789" name="Oval 21"/>
          <p:cNvSpPr>
            <a:spLocks noChangeArrowheads="1"/>
          </p:cNvSpPr>
          <p:nvPr/>
        </p:nvSpPr>
        <p:spPr bwMode="auto">
          <a:xfrm>
            <a:off x="3348038"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latin typeface="Calibri" pitchFamily="34" charset="0"/>
            </a:endParaRPr>
          </a:p>
        </p:txBody>
      </p:sp>
      <p:sp>
        <p:nvSpPr>
          <p:cNvPr id="32790" name="Oval 22"/>
          <p:cNvSpPr>
            <a:spLocks noChangeArrowheads="1"/>
          </p:cNvSpPr>
          <p:nvPr/>
        </p:nvSpPr>
        <p:spPr bwMode="auto">
          <a:xfrm>
            <a:off x="6084888" y="2921000"/>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latin typeface="Calibri" pitchFamily="34" charset="0"/>
            </a:endParaRPr>
          </a:p>
        </p:txBody>
      </p:sp>
      <p:sp>
        <p:nvSpPr>
          <p:cNvPr id="32791" name="Oval 23"/>
          <p:cNvSpPr>
            <a:spLocks noChangeArrowheads="1"/>
          </p:cNvSpPr>
          <p:nvPr/>
        </p:nvSpPr>
        <p:spPr bwMode="auto">
          <a:xfrm>
            <a:off x="7458075"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latin typeface="Calibri" pitchFamily="34" charset="0"/>
            </a:endParaRPr>
          </a:p>
        </p:txBody>
      </p:sp>
      <p:sp>
        <p:nvSpPr>
          <p:cNvPr id="32792" name="Freeform 24"/>
          <p:cNvSpPr>
            <a:spLocks/>
          </p:cNvSpPr>
          <p:nvPr/>
        </p:nvSpPr>
        <p:spPr bwMode="auto">
          <a:xfrm>
            <a:off x="2124075"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cap="flat" cmpd="sng">
            <a:solidFill>
              <a:srgbClr val="FF0000"/>
            </a:solidFill>
            <a:prstDash val="solid"/>
            <a:round/>
            <a:headEnd type="none" w="sm" len="sm"/>
            <a:tailEnd type="none" w="sm" len="sm"/>
          </a:ln>
        </p:spPr>
        <p:txBody>
          <a:bodyPr wrap="none"/>
          <a:lstStyle/>
          <a:p>
            <a:endParaRPr lang="tr-TR"/>
          </a:p>
        </p:txBody>
      </p:sp>
      <p:sp>
        <p:nvSpPr>
          <p:cNvPr id="32793" name="Freeform 25"/>
          <p:cNvSpPr>
            <a:spLocks/>
          </p:cNvSpPr>
          <p:nvPr/>
        </p:nvSpPr>
        <p:spPr bwMode="auto">
          <a:xfrm>
            <a:off x="3497263"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cap="flat" cmpd="sng">
            <a:solidFill>
              <a:srgbClr val="FF0000"/>
            </a:solidFill>
            <a:prstDash val="solid"/>
            <a:round/>
            <a:headEnd type="none" w="sm" len="sm"/>
            <a:tailEnd type="none" w="sm" len="sm"/>
          </a:ln>
        </p:spPr>
        <p:txBody>
          <a:bodyPr wrap="none"/>
          <a:lstStyle/>
          <a:p>
            <a:endParaRPr lang="tr-TR"/>
          </a:p>
        </p:txBody>
      </p:sp>
      <p:sp>
        <p:nvSpPr>
          <p:cNvPr id="32794" name="Freeform 26"/>
          <p:cNvSpPr>
            <a:spLocks/>
          </p:cNvSpPr>
          <p:nvPr/>
        </p:nvSpPr>
        <p:spPr bwMode="auto">
          <a:xfrm>
            <a:off x="4859338"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cap="flat" cmpd="sng">
            <a:solidFill>
              <a:srgbClr val="FF0000"/>
            </a:solidFill>
            <a:prstDash val="solid"/>
            <a:round/>
            <a:headEnd type="none" w="sm" len="sm"/>
            <a:tailEnd type="none" w="sm" len="sm"/>
          </a:ln>
        </p:spPr>
        <p:txBody>
          <a:bodyPr wrap="none"/>
          <a:lstStyle/>
          <a:p>
            <a:endParaRPr lang="tr-TR"/>
          </a:p>
        </p:txBody>
      </p:sp>
      <p:sp>
        <p:nvSpPr>
          <p:cNvPr id="32795" name="Freeform 27"/>
          <p:cNvSpPr>
            <a:spLocks/>
          </p:cNvSpPr>
          <p:nvPr/>
        </p:nvSpPr>
        <p:spPr bwMode="auto">
          <a:xfrm>
            <a:off x="6227763" y="29718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cap="flat" cmpd="sng">
            <a:solidFill>
              <a:srgbClr val="FF0000"/>
            </a:solidFill>
            <a:prstDash val="solid"/>
            <a:round/>
            <a:headEnd type="none" w="sm" len="sm"/>
            <a:tailEnd type="none" w="sm" len="sm"/>
          </a:ln>
        </p:spPr>
        <p:txBody>
          <a:bodyPr wrap="none"/>
          <a:lstStyle/>
          <a:p>
            <a:endParaRPr lang="tr-TR"/>
          </a:p>
        </p:txBody>
      </p:sp>
      <p:sp>
        <p:nvSpPr>
          <p:cNvPr id="32796" name="Freeform 29"/>
          <p:cNvSpPr>
            <a:spLocks/>
          </p:cNvSpPr>
          <p:nvPr/>
        </p:nvSpPr>
        <p:spPr bwMode="auto">
          <a:xfrm>
            <a:off x="2124075" y="3060700"/>
            <a:ext cx="5111750" cy="944563"/>
          </a:xfrm>
          <a:custGeom>
            <a:avLst/>
            <a:gdLst>
              <a:gd name="T0" fmla="*/ 2147483647 w 3220"/>
              <a:gd name="T1" fmla="*/ 0 h 688"/>
              <a:gd name="T2" fmla="*/ 2147483647 w 3220"/>
              <a:gd name="T3" fmla="*/ 2147483647 h 688"/>
              <a:gd name="T4" fmla="*/ 2147483647 w 3220"/>
              <a:gd name="T5" fmla="*/ 2147483647 h 688"/>
              <a:gd name="T6" fmla="*/ 2147483647 w 3220"/>
              <a:gd name="T7" fmla="*/ 2147483647 h 688"/>
              <a:gd name="T8" fmla="*/ 2147483647 w 3220"/>
              <a:gd name="T9" fmla="*/ 2147483647 h 688"/>
              <a:gd name="T10" fmla="*/ 2147483647 w 3220"/>
              <a:gd name="T11" fmla="*/ 2147483647 h 688"/>
              <a:gd name="T12" fmla="*/ 2147483647 w 3220"/>
              <a:gd name="T13" fmla="*/ 2147483647 h 688"/>
              <a:gd name="T14" fmla="*/ 2147483647 w 3220"/>
              <a:gd name="T15" fmla="*/ 2147483647 h 688"/>
              <a:gd name="T16" fmla="*/ 2147483647 w 3220"/>
              <a:gd name="T17" fmla="*/ 2147483647 h 688"/>
              <a:gd name="T18" fmla="*/ 2147483647 w 3220"/>
              <a:gd name="T19" fmla="*/ 2147483647 h 688"/>
              <a:gd name="T20" fmla="*/ 2147483647 w 3220"/>
              <a:gd name="T21" fmla="*/ 2147483647 h 688"/>
              <a:gd name="T22" fmla="*/ 2147483647 w 3220"/>
              <a:gd name="T23" fmla="*/ 2147483647 h 688"/>
              <a:gd name="T24" fmla="*/ 2147483647 w 3220"/>
              <a:gd name="T25" fmla="*/ 2147483647 h 688"/>
              <a:gd name="T26" fmla="*/ 2147483647 w 3220"/>
              <a:gd name="T27" fmla="*/ 2147483647 h 688"/>
              <a:gd name="T28" fmla="*/ 2147483647 w 3220"/>
              <a:gd name="T29" fmla="*/ 2147483647 h 688"/>
              <a:gd name="T30" fmla="*/ 2147483647 w 3220"/>
              <a:gd name="T31" fmla="*/ 2147483647 h 688"/>
              <a:gd name="T32" fmla="*/ 2147483647 w 3220"/>
              <a:gd name="T33" fmla="*/ 2147483647 h 6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20"/>
              <a:gd name="T52" fmla="*/ 0 h 688"/>
              <a:gd name="T53" fmla="*/ 3220 w 3220"/>
              <a:gd name="T54" fmla="*/ 688 h 6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20" h="688">
                <a:moveTo>
                  <a:pt x="11" y="0"/>
                </a:moveTo>
                <a:cubicBezTo>
                  <a:pt x="23" y="4"/>
                  <a:pt x="37" y="3"/>
                  <a:pt x="46" y="12"/>
                </a:cubicBezTo>
                <a:cubicBezTo>
                  <a:pt x="109" y="75"/>
                  <a:pt x="0" y="27"/>
                  <a:pt x="93" y="59"/>
                </a:cubicBezTo>
                <a:cubicBezTo>
                  <a:pt x="119" y="135"/>
                  <a:pt x="83" y="61"/>
                  <a:pt x="140" y="106"/>
                </a:cubicBezTo>
                <a:cubicBezTo>
                  <a:pt x="151" y="115"/>
                  <a:pt x="153" y="132"/>
                  <a:pt x="164" y="141"/>
                </a:cubicBezTo>
                <a:cubicBezTo>
                  <a:pt x="186" y="158"/>
                  <a:pt x="244" y="174"/>
                  <a:pt x="270" y="188"/>
                </a:cubicBezTo>
                <a:cubicBezTo>
                  <a:pt x="320" y="216"/>
                  <a:pt x="360" y="245"/>
                  <a:pt x="411" y="270"/>
                </a:cubicBezTo>
                <a:cubicBezTo>
                  <a:pt x="443" y="286"/>
                  <a:pt x="483" y="287"/>
                  <a:pt x="516" y="294"/>
                </a:cubicBezTo>
                <a:cubicBezTo>
                  <a:pt x="572" y="305"/>
                  <a:pt x="626" y="325"/>
                  <a:pt x="681" y="341"/>
                </a:cubicBezTo>
                <a:cubicBezTo>
                  <a:pt x="728" y="355"/>
                  <a:pt x="813" y="372"/>
                  <a:pt x="857" y="400"/>
                </a:cubicBezTo>
                <a:cubicBezTo>
                  <a:pt x="869" y="408"/>
                  <a:pt x="879" y="420"/>
                  <a:pt x="893" y="423"/>
                </a:cubicBezTo>
                <a:cubicBezTo>
                  <a:pt x="935" y="432"/>
                  <a:pt x="979" y="431"/>
                  <a:pt x="1022" y="435"/>
                </a:cubicBezTo>
                <a:cubicBezTo>
                  <a:pt x="1296" y="491"/>
                  <a:pt x="1551" y="517"/>
                  <a:pt x="1833" y="529"/>
                </a:cubicBezTo>
                <a:cubicBezTo>
                  <a:pt x="1971" y="576"/>
                  <a:pt x="2090" y="569"/>
                  <a:pt x="2244" y="576"/>
                </a:cubicBezTo>
                <a:cubicBezTo>
                  <a:pt x="2423" y="622"/>
                  <a:pt x="2489" y="615"/>
                  <a:pt x="2726" y="623"/>
                </a:cubicBezTo>
                <a:cubicBezTo>
                  <a:pt x="2850" y="663"/>
                  <a:pt x="2851" y="659"/>
                  <a:pt x="3009" y="670"/>
                </a:cubicBezTo>
                <a:cubicBezTo>
                  <a:pt x="3134" y="688"/>
                  <a:pt x="3063" y="682"/>
                  <a:pt x="3220" y="682"/>
                </a:cubicBezTo>
              </a:path>
            </a:pathLst>
          </a:custGeom>
          <a:noFill/>
          <a:ln w="28575" cap="flat" cmpd="sng">
            <a:solidFill>
              <a:srgbClr val="0033CC"/>
            </a:solidFill>
            <a:prstDash val="sysDot"/>
            <a:round/>
            <a:headEnd type="none" w="sm" len="sm"/>
            <a:tailEnd type="none" w="sm" len="sm"/>
          </a:ln>
        </p:spPr>
        <p:txBody>
          <a:bodyPr wrap="none"/>
          <a:lstStyle/>
          <a:p>
            <a:endParaRPr lang="tr-TR"/>
          </a:p>
        </p:txBody>
      </p:sp>
      <p:sp>
        <p:nvSpPr>
          <p:cNvPr id="32797" name="Freeform 30"/>
          <p:cNvSpPr>
            <a:spLocks/>
          </p:cNvSpPr>
          <p:nvPr/>
        </p:nvSpPr>
        <p:spPr bwMode="auto">
          <a:xfrm>
            <a:off x="2124075" y="3197225"/>
            <a:ext cx="5111750" cy="1671638"/>
          </a:xfrm>
          <a:custGeom>
            <a:avLst/>
            <a:gdLst>
              <a:gd name="T0" fmla="*/ 0 w 3221"/>
              <a:gd name="T1" fmla="*/ 0 h 917"/>
              <a:gd name="T2" fmla="*/ 2147483647 w 3221"/>
              <a:gd name="T3" fmla="*/ 2147483647 h 917"/>
              <a:gd name="T4" fmla="*/ 2147483647 w 3221"/>
              <a:gd name="T5" fmla="*/ 2147483647 h 917"/>
              <a:gd name="T6" fmla="*/ 2147483647 w 3221"/>
              <a:gd name="T7" fmla="*/ 2147483647 h 917"/>
              <a:gd name="T8" fmla="*/ 2147483647 w 3221"/>
              <a:gd name="T9" fmla="*/ 2147483647 h 917"/>
              <a:gd name="T10" fmla="*/ 2147483647 w 3221"/>
              <a:gd name="T11" fmla="*/ 2147483647 h 917"/>
              <a:gd name="T12" fmla="*/ 2147483647 w 3221"/>
              <a:gd name="T13" fmla="*/ 2147483647 h 917"/>
              <a:gd name="T14" fmla="*/ 2147483647 w 3221"/>
              <a:gd name="T15" fmla="*/ 2147483647 h 917"/>
              <a:gd name="T16" fmla="*/ 2147483647 w 3221"/>
              <a:gd name="T17" fmla="*/ 2147483647 h 917"/>
              <a:gd name="T18" fmla="*/ 2147483647 w 3221"/>
              <a:gd name="T19" fmla="*/ 2147483647 h 917"/>
              <a:gd name="T20" fmla="*/ 2147483647 w 3221"/>
              <a:gd name="T21" fmla="*/ 2147483647 h 917"/>
              <a:gd name="T22" fmla="*/ 2147483647 w 3221"/>
              <a:gd name="T23" fmla="*/ 2147483647 h 917"/>
              <a:gd name="T24" fmla="*/ 2147483647 w 3221"/>
              <a:gd name="T25" fmla="*/ 2147483647 h 917"/>
              <a:gd name="T26" fmla="*/ 2147483647 w 3221"/>
              <a:gd name="T27" fmla="*/ 2147483647 h 917"/>
              <a:gd name="T28" fmla="*/ 2147483647 w 3221"/>
              <a:gd name="T29" fmla="*/ 2147483647 h 917"/>
              <a:gd name="T30" fmla="*/ 2147483647 w 3221"/>
              <a:gd name="T31" fmla="*/ 2147483647 h 917"/>
              <a:gd name="T32" fmla="*/ 2147483647 w 3221"/>
              <a:gd name="T33" fmla="*/ 2147483647 h 917"/>
              <a:gd name="T34" fmla="*/ 2147483647 w 3221"/>
              <a:gd name="T35" fmla="*/ 2147483647 h 917"/>
              <a:gd name="T36" fmla="*/ 2147483647 w 3221"/>
              <a:gd name="T37" fmla="*/ 2147483647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1"/>
              <a:gd name="T58" fmla="*/ 0 h 917"/>
              <a:gd name="T59" fmla="*/ 3221 w 3221"/>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1" h="917">
                <a:moveTo>
                  <a:pt x="0" y="0"/>
                </a:moveTo>
                <a:cubicBezTo>
                  <a:pt x="31" y="98"/>
                  <a:pt x="69" y="136"/>
                  <a:pt x="164" y="176"/>
                </a:cubicBezTo>
                <a:cubicBezTo>
                  <a:pt x="180" y="183"/>
                  <a:pt x="195" y="193"/>
                  <a:pt x="211" y="200"/>
                </a:cubicBezTo>
                <a:cubicBezTo>
                  <a:pt x="234" y="209"/>
                  <a:pt x="282" y="223"/>
                  <a:pt x="282" y="223"/>
                </a:cubicBezTo>
                <a:cubicBezTo>
                  <a:pt x="297" y="269"/>
                  <a:pt x="305" y="290"/>
                  <a:pt x="352" y="306"/>
                </a:cubicBezTo>
                <a:cubicBezTo>
                  <a:pt x="391" y="362"/>
                  <a:pt x="404" y="338"/>
                  <a:pt x="458" y="365"/>
                </a:cubicBezTo>
                <a:cubicBezTo>
                  <a:pt x="551" y="412"/>
                  <a:pt x="653" y="425"/>
                  <a:pt x="752" y="459"/>
                </a:cubicBezTo>
                <a:cubicBezTo>
                  <a:pt x="808" y="515"/>
                  <a:pt x="877" y="534"/>
                  <a:pt x="952" y="553"/>
                </a:cubicBezTo>
                <a:cubicBezTo>
                  <a:pt x="998" y="587"/>
                  <a:pt x="1028" y="594"/>
                  <a:pt x="1081" y="611"/>
                </a:cubicBezTo>
                <a:cubicBezTo>
                  <a:pt x="1093" y="619"/>
                  <a:pt x="1103" y="629"/>
                  <a:pt x="1116" y="635"/>
                </a:cubicBezTo>
                <a:cubicBezTo>
                  <a:pt x="1139" y="645"/>
                  <a:pt x="1187" y="658"/>
                  <a:pt x="1187" y="658"/>
                </a:cubicBezTo>
                <a:cubicBezTo>
                  <a:pt x="1239" y="694"/>
                  <a:pt x="1290" y="694"/>
                  <a:pt x="1352" y="705"/>
                </a:cubicBezTo>
                <a:cubicBezTo>
                  <a:pt x="1477" y="727"/>
                  <a:pt x="1602" y="743"/>
                  <a:pt x="1728" y="764"/>
                </a:cubicBezTo>
                <a:cubicBezTo>
                  <a:pt x="1817" y="794"/>
                  <a:pt x="1730" y="768"/>
                  <a:pt x="1916" y="788"/>
                </a:cubicBezTo>
                <a:cubicBezTo>
                  <a:pt x="2050" y="803"/>
                  <a:pt x="2179" y="823"/>
                  <a:pt x="2315" y="835"/>
                </a:cubicBezTo>
                <a:cubicBezTo>
                  <a:pt x="2358" y="839"/>
                  <a:pt x="2445" y="846"/>
                  <a:pt x="2445" y="846"/>
                </a:cubicBezTo>
                <a:cubicBezTo>
                  <a:pt x="2584" y="893"/>
                  <a:pt x="2662" y="875"/>
                  <a:pt x="2844" y="882"/>
                </a:cubicBezTo>
                <a:cubicBezTo>
                  <a:pt x="2899" y="899"/>
                  <a:pt x="2955" y="898"/>
                  <a:pt x="3009" y="917"/>
                </a:cubicBezTo>
                <a:cubicBezTo>
                  <a:pt x="3080" y="913"/>
                  <a:pt x="3221" y="905"/>
                  <a:pt x="3221" y="905"/>
                </a:cubicBezTo>
              </a:path>
            </a:pathLst>
          </a:custGeom>
          <a:noFill/>
          <a:ln w="63500" cap="rnd" cmpd="sng">
            <a:solidFill>
              <a:srgbClr val="FF6600"/>
            </a:solidFill>
            <a:prstDash val="sysDot"/>
            <a:round/>
            <a:headEnd type="none" w="sm" len="sm"/>
            <a:tailEnd type="none" w="sm" len="sm"/>
          </a:ln>
        </p:spPr>
        <p:txBody>
          <a:bodyPr wrap="none"/>
          <a:lstStyle/>
          <a:p>
            <a:endParaRPr lang="tr-TR"/>
          </a:p>
        </p:txBody>
      </p:sp>
      <p:sp>
        <p:nvSpPr>
          <p:cNvPr id="32798" name="Rectangle 33"/>
          <p:cNvSpPr>
            <a:spLocks noChangeArrowheads="1"/>
          </p:cNvSpPr>
          <p:nvPr/>
        </p:nvSpPr>
        <p:spPr bwMode="auto">
          <a:xfrm>
            <a:off x="7092950" y="3284538"/>
            <a:ext cx="1871663" cy="1008062"/>
          </a:xfrm>
          <a:prstGeom prst="rect">
            <a:avLst/>
          </a:prstGeom>
          <a:solidFill>
            <a:schemeClr val="accent1"/>
          </a:solidFill>
          <a:ln w="9525">
            <a:solidFill>
              <a:srgbClr val="3366FF"/>
            </a:solidFill>
            <a:miter lim="800000"/>
            <a:headEnd/>
            <a:tailEnd/>
          </a:ln>
        </p:spPr>
        <p:txBody>
          <a:bodyPr wrap="none" anchor="ctr"/>
          <a:lstStyle/>
          <a:p>
            <a:pPr algn="ctr">
              <a:lnSpc>
                <a:spcPct val="50000"/>
              </a:lnSpc>
              <a:spcBef>
                <a:spcPct val="50000"/>
              </a:spcBef>
            </a:pPr>
            <a:r>
              <a:rPr lang="tr-TR" sz="1400" b="1"/>
              <a:t>İki saat hiç ara </a:t>
            </a:r>
          </a:p>
          <a:p>
            <a:pPr algn="ctr">
              <a:lnSpc>
                <a:spcPct val="50000"/>
              </a:lnSpc>
              <a:spcBef>
                <a:spcPct val="50000"/>
              </a:spcBef>
            </a:pPr>
            <a:r>
              <a:rPr lang="tr-TR" sz="1400" b="1"/>
              <a:t>verilmediği zaman </a:t>
            </a:r>
          </a:p>
          <a:p>
            <a:pPr algn="ctr">
              <a:lnSpc>
                <a:spcPct val="50000"/>
              </a:lnSpc>
              <a:spcBef>
                <a:spcPct val="50000"/>
              </a:spcBef>
            </a:pPr>
            <a:r>
              <a:rPr lang="tr-TR" sz="1400" b="1"/>
              <a:t>Hatırlama Eğrisi</a:t>
            </a:r>
          </a:p>
        </p:txBody>
      </p:sp>
      <p:sp>
        <p:nvSpPr>
          <p:cNvPr id="32799" name="Rectangle 34"/>
          <p:cNvSpPr>
            <a:spLocks noChangeArrowheads="1"/>
          </p:cNvSpPr>
          <p:nvPr/>
        </p:nvSpPr>
        <p:spPr bwMode="auto">
          <a:xfrm>
            <a:off x="6726238" y="1963738"/>
            <a:ext cx="2160587" cy="935037"/>
          </a:xfrm>
          <a:prstGeom prst="rect">
            <a:avLst/>
          </a:prstGeom>
          <a:solidFill>
            <a:schemeClr val="accent1"/>
          </a:solidFill>
          <a:ln w="9525">
            <a:solidFill>
              <a:schemeClr val="tx2"/>
            </a:solidFill>
            <a:miter lim="800000"/>
            <a:headEnd/>
            <a:tailEnd/>
          </a:ln>
        </p:spPr>
        <p:txBody>
          <a:bodyPr wrap="none" anchor="ctr"/>
          <a:lstStyle/>
          <a:p>
            <a:pPr algn="ctr">
              <a:lnSpc>
                <a:spcPct val="50000"/>
              </a:lnSpc>
              <a:spcBef>
                <a:spcPct val="50000"/>
              </a:spcBef>
            </a:pPr>
            <a:r>
              <a:rPr lang="tr-TR" sz="1400" b="1"/>
              <a:t>Planlanmış aralar</a:t>
            </a:r>
          </a:p>
          <a:p>
            <a:pPr algn="ctr">
              <a:lnSpc>
                <a:spcPct val="50000"/>
              </a:lnSpc>
              <a:spcBef>
                <a:spcPct val="50000"/>
              </a:spcBef>
            </a:pPr>
            <a:r>
              <a:rPr lang="tr-TR" sz="1400" b="1"/>
              <a:t> verildiği zamanki</a:t>
            </a:r>
          </a:p>
          <a:p>
            <a:pPr algn="ctr">
              <a:lnSpc>
                <a:spcPct val="50000"/>
              </a:lnSpc>
              <a:spcBef>
                <a:spcPct val="50000"/>
              </a:spcBef>
            </a:pPr>
            <a:r>
              <a:rPr lang="tr-TR" sz="1400" b="1"/>
              <a:t> Hatırlama Eğrileri</a:t>
            </a:r>
          </a:p>
        </p:txBody>
      </p:sp>
      <p:sp>
        <p:nvSpPr>
          <p:cNvPr id="32800" name="Rectangle 35"/>
          <p:cNvSpPr>
            <a:spLocks noChangeArrowheads="1"/>
          </p:cNvSpPr>
          <p:nvPr/>
        </p:nvSpPr>
        <p:spPr bwMode="auto">
          <a:xfrm>
            <a:off x="7019925" y="4365625"/>
            <a:ext cx="1944688" cy="1008063"/>
          </a:xfrm>
          <a:prstGeom prst="rect">
            <a:avLst/>
          </a:prstGeom>
          <a:solidFill>
            <a:schemeClr val="accent1"/>
          </a:solidFill>
          <a:ln w="25400">
            <a:solidFill>
              <a:srgbClr val="CC9200"/>
            </a:solidFill>
            <a:miter lim="800000"/>
            <a:headEnd/>
            <a:tailEnd/>
          </a:ln>
        </p:spPr>
        <p:txBody>
          <a:bodyPr wrap="none" anchor="ctr"/>
          <a:lstStyle/>
          <a:p>
            <a:pPr algn="ctr">
              <a:lnSpc>
                <a:spcPct val="50000"/>
              </a:lnSpc>
              <a:spcBef>
                <a:spcPct val="50000"/>
              </a:spcBef>
            </a:pPr>
            <a:r>
              <a:rPr lang="tr-TR" sz="1200" b="1"/>
              <a:t>İki saatten fazla  </a:t>
            </a:r>
          </a:p>
          <a:p>
            <a:pPr algn="ctr">
              <a:lnSpc>
                <a:spcPct val="50000"/>
              </a:lnSpc>
              <a:spcBef>
                <a:spcPct val="50000"/>
              </a:spcBef>
            </a:pPr>
            <a:r>
              <a:rPr lang="tr-TR" sz="1200" b="1"/>
              <a:t> hiç ara verilmeden</a:t>
            </a:r>
          </a:p>
          <a:p>
            <a:pPr algn="ctr">
              <a:lnSpc>
                <a:spcPct val="50000"/>
              </a:lnSpc>
              <a:spcBef>
                <a:spcPct val="50000"/>
              </a:spcBef>
            </a:pPr>
            <a:r>
              <a:rPr lang="tr-TR" sz="1200" b="1"/>
              <a:t> çalışılan</a:t>
            </a:r>
          </a:p>
          <a:p>
            <a:pPr algn="ctr">
              <a:lnSpc>
                <a:spcPct val="50000"/>
              </a:lnSpc>
              <a:spcBef>
                <a:spcPct val="50000"/>
              </a:spcBef>
            </a:pPr>
            <a:r>
              <a:rPr lang="tr-TR" sz="1200" b="1"/>
              <a:t> Hatırlama Eğrisi</a:t>
            </a:r>
          </a:p>
        </p:txBody>
      </p:sp>
      <p:sp>
        <p:nvSpPr>
          <p:cNvPr id="32801" name="Oval 21"/>
          <p:cNvSpPr>
            <a:spLocks noChangeArrowheads="1"/>
          </p:cNvSpPr>
          <p:nvPr/>
        </p:nvSpPr>
        <p:spPr bwMode="auto">
          <a:xfrm>
            <a:off x="3348038"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latin typeface="Calibri" pitchFamily="34" charset="0"/>
            </a:endParaRPr>
          </a:p>
        </p:txBody>
      </p:sp>
      <p:sp>
        <p:nvSpPr>
          <p:cNvPr id="32802" name="Oval 22"/>
          <p:cNvSpPr>
            <a:spLocks noChangeArrowheads="1"/>
          </p:cNvSpPr>
          <p:nvPr/>
        </p:nvSpPr>
        <p:spPr bwMode="auto">
          <a:xfrm>
            <a:off x="6084888" y="2921000"/>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latin typeface="Calibri" pitchFamily="34" charset="0"/>
            </a:endParaRPr>
          </a:p>
        </p:txBody>
      </p:sp>
      <p:sp>
        <p:nvSpPr>
          <p:cNvPr id="32803" name="Freeform 24"/>
          <p:cNvSpPr>
            <a:spLocks/>
          </p:cNvSpPr>
          <p:nvPr/>
        </p:nvSpPr>
        <p:spPr bwMode="auto">
          <a:xfrm>
            <a:off x="2124075"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cap="flat" cmpd="sng">
            <a:solidFill>
              <a:srgbClr val="FF0000"/>
            </a:solidFill>
            <a:prstDash val="solid"/>
            <a:round/>
            <a:headEnd type="none" w="sm" len="sm"/>
            <a:tailEnd type="none" w="sm" len="sm"/>
          </a:ln>
        </p:spPr>
        <p:txBody>
          <a:bodyPr wrap="none"/>
          <a:lstStyle/>
          <a:p>
            <a:endParaRPr lang="tr-TR"/>
          </a:p>
        </p:txBody>
      </p:sp>
      <p:sp>
        <p:nvSpPr>
          <p:cNvPr id="32804" name="Freeform 25"/>
          <p:cNvSpPr>
            <a:spLocks/>
          </p:cNvSpPr>
          <p:nvPr/>
        </p:nvSpPr>
        <p:spPr bwMode="auto">
          <a:xfrm>
            <a:off x="3497263"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cap="flat" cmpd="sng">
            <a:solidFill>
              <a:srgbClr val="FF0000"/>
            </a:solidFill>
            <a:prstDash val="solid"/>
            <a:round/>
            <a:headEnd type="none" w="sm" len="sm"/>
            <a:tailEnd type="none" w="sm" len="sm"/>
          </a:ln>
        </p:spPr>
        <p:txBody>
          <a:bodyPr wrap="none"/>
          <a:lstStyle/>
          <a:p>
            <a:endParaRPr lang="tr-TR"/>
          </a:p>
        </p:txBody>
      </p:sp>
      <p:sp>
        <p:nvSpPr>
          <p:cNvPr id="32805" name="Freeform 26"/>
          <p:cNvSpPr>
            <a:spLocks/>
          </p:cNvSpPr>
          <p:nvPr/>
        </p:nvSpPr>
        <p:spPr bwMode="auto">
          <a:xfrm>
            <a:off x="4859338"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cap="flat" cmpd="sng">
            <a:solidFill>
              <a:srgbClr val="FF0000"/>
            </a:solidFill>
            <a:prstDash val="solid"/>
            <a:round/>
            <a:headEnd type="none" w="sm" len="sm"/>
            <a:tailEnd type="none" w="sm" len="sm"/>
          </a:ln>
        </p:spPr>
        <p:txBody>
          <a:bodyPr wrap="none"/>
          <a:lstStyle/>
          <a:p>
            <a:endParaRPr lang="tr-TR"/>
          </a:p>
        </p:txBody>
      </p:sp>
      <p:sp>
        <p:nvSpPr>
          <p:cNvPr id="32806" name="Freeform 27"/>
          <p:cNvSpPr>
            <a:spLocks/>
          </p:cNvSpPr>
          <p:nvPr/>
        </p:nvSpPr>
        <p:spPr bwMode="auto">
          <a:xfrm>
            <a:off x="6227763" y="29718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cap="flat" cmpd="sng">
            <a:solidFill>
              <a:srgbClr val="FF0000"/>
            </a:solidFill>
            <a:prstDash val="solid"/>
            <a:round/>
            <a:headEnd type="none" w="sm" len="sm"/>
            <a:tailEnd type="none" w="sm" len="sm"/>
          </a:ln>
        </p:spPr>
        <p:txBody>
          <a:bodyPr wrap="none"/>
          <a:lstStyle/>
          <a:p>
            <a:endParaRPr lang="tr-T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Slayt Numarası Yer Tutucusu"/>
          <p:cNvSpPr>
            <a:spLocks noGrp="1"/>
          </p:cNvSpPr>
          <p:nvPr>
            <p:ph type="sldNum" sz="quarter" idx="12"/>
          </p:nvPr>
        </p:nvSpPr>
        <p:spPr/>
        <p:txBody>
          <a:bodyPr/>
          <a:lstStyle/>
          <a:p>
            <a:pPr>
              <a:defRPr/>
            </a:pPr>
            <a:fld id="{E45A0E91-060E-45AB-A9CE-6EECAFAE5237}" type="slidenum">
              <a:rPr lang="tr-TR"/>
              <a:pPr>
                <a:defRPr/>
              </a:pPr>
              <a:t>14</a:t>
            </a:fld>
            <a:endParaRPr lang="tr-TR"/>
          </a:p>
        </p:txBody>
      </p:sp>
      <p:pic>
        <p:nvPicPr>
          <p:cNvPr id="337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5" name="6 Metin kutusu"/>
          <p:cNvSpPr txBox="1">
            <a:spLocks noChangeArrowheads="1"/>
          </p:cNvSpPr>
          <p:nvPr/>
        </p:nvSpPr>
        <p:spPr bwMode="auto">
          <a:xfrm rot="10337843">
            <a:off x="6953250" y="6262688"/>
            <a:ext cx="1704975" cy="368300"/>
          </a:xfrm>
          <a:prstGeom prst="rect">
            <a:avLst/>
          </a:prstGeom>
          <a:solidFill>
            <a:schemeClr val="bg1"/>
          </a:solidFill>
          <a:ln w="9525">
            <a:noFill/>
            <a:miter lim="800000"/>
            <a:headEnd/>
            <a:tailEnd/>
          </a:ln>
        </p:spPr>
        <p:txBody>
          <a:bodyPr>
            <a:spAutoFit/>
          </a:bodyPr>
          <a:lstStyle/>
          <a:p>
            <a:endParaRPr lang="tr-TR">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Slayt Numarası Yer Tutucusu"/>
          <p:cNvSpPr>
            <a:spLocks noGrp="1"/>
          </p:cNvSpPr>
          <p:nvPr>
            <p:ph type="sldNum" sz="quarter" idx="12"/>
          </p:nvPr>
        </p:nvSpPr>
        <p:spPr/>
        <p:txBody>
          <a:bodyPr/>
          <a:lstStyle/>
          <a:p>
            <a:pPr>
              <a:defRPr/>
            </a:pPr>
            <a:fld id="{091B8C80-35D5-4CD4-8274-021BB9803E76}" type="slidenum">
              <a:rPr lang="tr-TR"/>
              <a:pPr>
                <a:defRPr/>
              </a:pPr>
              <a:t>15</a:t>
            </a:fld>
            <a:endParaRPr lang="tr-TR"/>
          </a:p>
        </p:txBody>
      </p:sp>
      <p:sp>
        <p:nvSpPr>
          <p:cNvPr id="34818" name="2 Metin Yer Tutucusu"/>
          <p:cNvSpPr>
            <a:spLocks noGrp="1"/>
          </p:cNvSpPr>
          <p:nvPr>
            <p:ph type="body" sz="half" idx="1"/>
          </p:nvPr>
        </p:nvSpPr>
        <p:spPr>
          <a:xfrm>
            <a:off x="0" y="0"/>
            <a:ext cx="6443663" cy="6858000"/>
          </a:xfrm>
        </p:spPr>
        <p:txBody>
          <a:bodyPr/>
          <a:lstStyle/>
          <a:p>
            <a:pPr algn="ctr" eaLnBrk="1" hangingPunct="1">
              <a:buFont typeface="Arial" charset="0"/>
              <a:buNone/>
            </a:pPr>
            <a:endParaRPr lang="tr-TR" b="1" smtClean="0">
              <a:cs typeface="Times New Roman" pitchFamily="18" charset="0"/>
            </a:endParaRPr>
          </a:p>
          <a:p>
            <a:pPr algn="ctr" eaLnBrk="1" hangingPunct="1">
              <a:buFont typeface="Arial" charset="0"/>
              <a:buNone/>
            </a:pPr>
            <a:endParaRPr lang="tr-TR" b="1" smtClean="0">
              <a:cs typeface="Times New Roman" pitchFamily="18" charset="0"/>
            </a:endParaRPr>
          </a:p>
          <a:p>
            <a:pPr algn="ctr" eaLnBrk="1" hangingPunct="1">
              <a:buFont typeface="Arial" charset="0"/>
              <a:buNone/>
            </a:pPr>
            <a:r>
              <a:rPr lang="tr-TR" b="1" smtClean="0">
                <a:solidFill>
                  <a:schemeClr val="hlink"/>
                </a:solidFill>
                <a:cs typeface="Times New Roman" pitchFamily="18" charset="0"/>
              </a:rPr>
              <a:t>DİNLEME ve NOT TUTMANIN ÖNEMİ</a:t>
            </a:r>
          </a:p>
          <a:p>
            <a:pPr algn="ctr">
              <a:spcBef>
                <a:spcPct val="50000"/>
              </a:spcBef>
              <a:buFont typeface="Arial" charset="0"/>
              <a:buNone/>
            </a:pPr>
            <a:r>
              <a:rPr lang="tr-TR" b="1" smtClean="0">
                <a:solidFill>
                  <a:srgbClr val="F21C1C"/>
                </a:solidFill>
              </a:rPr>
              <a:t>Sadece duyuyor olmamız aynı zamanda dinliyor olduğumuz anlamına gelmez.</a:t>
            </a:r>
          </a:p>
          <a:p>
            <a:pPr algn="ctr">
              <a:spcBef>
                <a:spcPct val="50000"/>
              </a:spcBef>
              <a:buFont typeface="Arial" charset="0"/>
              <a:buNone/>
            </a:pPr>
            <a:r>
              <a:rPr lang="tr-TR" b="1" smtClean="0">
                <a:solidFill>
                  <a:srgbClr val="F21C1C"/>
                </a:solidFill>
              </a:rPr>
              <a:t>DİNLEME dinleyen kişi tarafından işitilenlerin anlaşılmasıdır.</a:t>
            </a:r>
          </a:p>
          <a:p>
            <a:pPr algn="ctr">
              <a:spcBef>
                <a:spcPct val="50000"/>
              </a:spcBef>
              <a:buFont typeface="Arial" charset="0"/>
              <a:buNone/>
            </a:pPr>
            <a:r>
              <a:rPr lang="tr-TR" sz="2800" b="1" smtClean="0">
                <a:solidFill>
                  <a:srgbClr val="F21C1C"/>
                </a:solidFill>
              </a:rPr>
              <a:t>     </a:t>
            </a:r>
            <a:endParaRPr lang="tr-TR" sz="3600" b="1" smtClean="0">
              <a:solidFill>
                <a:srgbClr val="F21C1C"/>
              </a:solidFill>
            </a:endParaRPr>
          </a:p>
          <a:p>
            <a:pPr eaLnBrk="1" hangingPunct="1"/>
            <a:endParaRPr lang="tr-TR" b="1" smtClean="0">
              <a:solidFill>
                <a:srgbClr val="F21C1C"/>
              </a:solidFill>
            </a:endParaRPr>
          </a:p>
        </p:txBody>
      </p:sp>
      <p:pic>
        <p:nvPicPr>
          <p:cNvPr id="34819" name="Picture 2" descr="C:\Users\EXPER\Desktop\dinleme.bmp"/>
          <p:cNvPicPr>
            <a:picLocks noChangeAspect="1" noChangeArrowheads="1"/>
          </p:cNvPicPr>
          <p:nvPr/>
        </p:nvPicPr>
        <p:blipFill>
          <a:blip r:embed="rId2" cstate="print"/>
          <a:srcRect/>
          <a:stretch>
            <a:fillRect/>
          </a:stretch>
        </p:blipFill>
        <p:spPr bwMode="auto">
          <a:xfrm>
            <a:off x="6516688" y="2420938"/>
            <a:ext cx="2447925" cy="2520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Slayt Numarası Yer Tutucusu"/>
          <p:cNvSpPr>
            <a:spLocks noGrp="1"/>
          </p:cNvSpPr>
          <p:nvPr>
            <p:ph type="sldNum" sz="quarter" idx="12"/>
          </p:nvPr>
        </p:nvSpPr>
        <p:spPr/>
        <p:txBody>
          <a:bodyPr/>
          <a:lstStyle/>
          <a:p>
            <a:pPr>
              <a:defRPr/>
            </a:pPr>
            <a:fld id="{F132597E-81B6-4A8E-B50E-35AF07F03E1D}" type="slidenum">
              <a:rPr lang="tr-TR"/>
              <a:pPr>
                <a:defRPr/>
              </a:pPr>
              <a:t>16</a:t>
            </a:fld>
            <a:endParaRPr lang="tr-TR"/>
          </a:p>
        </p:txBody>
      </p:sp>
      <p:sp>
        <p:nvSpPr>
          <p:cNvPr id="35842" name="2 Metin Yer Tutucusu"/>
          <p:cNvSpPr>
            <a:spLocks noGrp="1"/>
          </p:cNvSpPr>
          <p:nvPr>
            <p:ph type="body" sz="half" idx="1"/>
          </p:nvPr>
        </p:nvSpPr>
        <p:spPr>
          <a:xfrm>
            <a:off x="685800" y="836613"/>
            <a:ext cx="7989888" cy="5259387"/>
          </a:xfrm>
        </p:spPr>
        <p:txBody>
          <a:bodyPr/>
          <a:lstStyle/>
          <a:p>
            <a:pPr algn="ctr">
              <a:spcBef>
                <a:spcPct val="50000"/>
              </a:spcBef>
              <a:buFont typeface="Arial" charset="0"/>
              <a:buNone/>
            </a:pPr>
            <a:endParaRPr lang="tr-TR" b="1" smtClean="0"/>
          </a:p>
          <a:p>
            <a:pPr algn="ctr">
              <a:spcBef>
                <a:spcPct val="50000"/>
              </a:spcBef>
              <a:buFont typeface="Arial" charset="0"/>
              <a:buNone/>
            </a:pPr>
            <a:r>
              <a:rPr lang="tr-TR" sz="4800" b="1" smtClean="0">
                <a:solidFill>
                  <a:schemeClr val="hlink"/>
                </a:solidFill>
              </a:rPr>
              <a:t>DUYMAK ile  DİNLEMEK</a:t>
            </a:r>
          </a:p>
          <a:p>
            <a:pPr algn="ctr">
              <a:spcBef>
                <a:spcPct val="50000"/>
              </a:spcBef>
              <a:buFont typeface="Arial" charset="0"/>
              <a:buNone/>
            </a:pPr>
            <a:r>
              <a:rPr lang="tr-TR" smtClean="0"/>
              <a:t>         </a:t>
            </a:r>
            <a:r>
              <a:rPr lang="tr-TR" b="1" smtClean="0">
                <a:solidFill>
                  <a:srgbClr val="F21C1C"/>
                </a:solidFill>
              </a:rPr>
              <a:t>arasındaki farkı iyi bilmek gerekir. Bir öğrenci, ders sırasında  işittiklerini, ders sonunda hatırlamıyorsa, derste anlatılanları </a:t>
            </a:r>
            <a:r>
              <a:rPr lang="tr-TR" b="1" u="sng" smtClean="0">
                <a:solidFill>
                  <a:srgbClr val="F21C1C"/>
                </a:solidFill>
              </a:rPr>
              <a:t>dinlememiş demektir.</a:t>
            </a:r>
          </a:p>
          <a:p>
            <a:pPr eaLnBrk="1" hangingPunct="1"/>
            <a:endParaRPr lang="tr-TR" b="1" smtClean="0">
              <a:solidFill>
                <a:srgbClr val="F21C1C"/>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a:defRPr/>
            </a:pPr>
            <a:fld id="{B4CAE4EA-D963-45C8-B9CC-49F1B78B2385}" type="slidenum">
              <a:rPr lang="tr-TR"/>
              <a:pPr>
                <a:defRPr/>
              </a:pPr>
              <a:t>17</a:t>
            </a:fld>
            <a:endParaRPr lang="tr-TR"/>
          </a:p>
        </p:txBody>
      </p:sp>
      <p:sp>
        <p:nvSpPr>
          <p:cNvPr id="24578" name="Text Box 2"/>
          <p:cNvSpPr txBox="1">
            <a:spLocks noChangeArrowheads="1"/>
          </p:cNvSpPr>
          <p:nvPr/>
        </p:nvSpPr>
        <p:spPr bwMode="auto">
          <a:xfrm>
            <a:off x="0" y="188913"/>
            <a:ext cx="9144000" cy="6637337"/>
          </a:xfrm>
          <a:prstGeom prst="rect">
            <a:avLst/>
          </a:prstGeom>
          <a:noFill/>
          <a:ln w="12700">
            <a:noFill/>
            <a:miter lim="800000"/>
            <a:headEnd type="none" w="sm" len="sm"/>
            <a:tailEnd type="none" w="sm" len="sm"/>
          </a:ln>
          <a:effectLst/>
        </p:spPr>
        <p:txBody>
          <a:bodyPr>
            <a:spAutoFit/>
          </a:bodyPr>
          <a:lstStyle/>
          <a:p>
            <a:pPr algn="ctr" eaLnBrk="0" hangingPunct="0">
              <a:defRPr/>
            </a:pPr>
            <a:r>
              <a:rPr lang="tr-TR" sz="3200" b="1">
                <a:solidFill>
                  <a:schemeClr val="hlink"/>
                </a:solidFill>
                <a:effectLst>
                  <a:outerShdw blurRad="38100" dist="38100" dir="2700000" algn="tl">
                    <a:srgbClr val="C0C0C0"/>
                  </a:outerShdw>
                </a:effectLst>
              </a:rPr>
              <a:t>DİNLEMENİN TAM GERÇEKLEŞMESİ İÇİN;</a:t>
            </a:r>
          </a:p>
          <a:p>
            <a:pPr algn="ctr" eaLnBrk="0" hangingPunct="0">
              <a:defRPr/>
            </a:pPr>
            <a:endParaRPr lang="tr-TR" sz="3200" b="1">
              <a:solidFill>
                <a:schemeClr val="hlink"/>
              </a:solidFill>
              <a:effectLst>
                <a:outerShdw blurRad="38100" dist="38100" dir="2700000" algn="tl">
                  <a:srgbClr val="C0C0C0"/>
                </a:outerShdw>
              </a:effectLst>
            </a:endParaRPr>
          </a:p>
          <a:p>
            <a:pPr eaLnBrk="0" hangingPunct="0">
              <a:lnSpc>
                <a:spcPct val="150000"/>
              </a:lnSpc>
              <a:buFont typeface="Wingdings" pitchFamily="2" charset="2"/>
              <a:buChar char="ü"/>
              <a:defRPr/>
            </a:pPr>
            <a:r>
              <a:rPr lang="tr-TR" sz="2400">
                <a:solidFill>
                  <a:srgbClr val="F21C1C"/>
                </a:solidFill>
                <a:effectLst>
                  <a:outerShdw blurRad="38100" dist="38100" dir="2700000" algn="tl">
                    <a:srgbClr val="C0C0C0"/>
                  </a:outerShdw>
                </a:effectLst>
                <a:latin typeface="Segoe Print"/>
              </a:rPr>
              <a:t>Ders dinlerken oturuşumuza dikkat etmeliyiz.</a:t>
            </a:r>
            <a:endParaRPr lang="tr-TR" sz="2400" b="1">
              <a:solidFill>
                <a:srgbClr val="F21C1C"/>
              </a:solidFill>
              <a:effectLst>
                <a:outerShdw blurRad="38100" dist="38100" dir="2700000" algn="tl">
                  <a:srgbClr val="C0C0C0"/>
                </a:outerShdw>
              </a:effectLst>
              <a:latin typeface="Segoe Print"/>
            </a:endParaRPr>
          </a:p>
          <a:p>
            <a:pPr eaLnBrk="0" hangingPunct="0">
              <a:lnSpc>
                <a:spcPct val="150000"/>
              </a:lnSpc>
              <a:buFont typeface="Wingdings" pitchFamily="2" charset="2"/>
              <a:buChar char="ü"/>
              <a:defRPr/>
            </a:pPr>
            <a:r>
              <a:rPr lang="tr-TR" sz="2400">
                <a:solidFill>
                  <a:srgbClr val="F21C1C"/>
                </a:solidFill>
                <a:effectLst>
                  <a:outerShdw blurRad="38100" dist="38100" dir="2700000" algn="tl">
                    <a:srgbClr val="C0C0C0"/>
                  </a:outerShdw>
                </a:effectLst>
                <a:latin typeface="Segoe Print"/>
              </a:rPr>
              <a:t>Dikkatli olmaya çalışmalıyız. Derse katılımımızı  öğretmene göstermeliyiz.</a:t>
            </a:r>
          </a:p>
          <a:p>
            <a:pPr eaLnBrk="0" hangingPunct="0">
              <a:lnSpc>
                <a:spcPct val="150000"/>
              </a:lnSpc>
              <a:buFont typeface="Wingdings" pitchFamily="2" charset="2"/>
              <a:buChar char="ü"/>
              <a:defRPr/>
            </a:pPr>
            <a:r>
              <a:rPr lang="tr-TR" sz="2400">
                <a:solidFill>
                  <a:srgbClr val="F21C1C"/>
                </a:solidFill>
                <a:effectLst>
                  <a:outerShdw blurRad="38100" dist="38100" dir="2700000" algn="tl">
                    <a:srgbClr val="C0C0C0"/>
                  </a:outerShdw>
                </a:effectLst>
                <a:latin typeface="Segoe Print"/>
              </a:rPr>
              <a:t>Öğretmenin söylediklerine odaklanmalıyız</a:t>
            </a:r>
          </a:p>
          <a:p>
            <a:pPr eaLnBrk="0" hangingPunct="0">
              <a:lnSpc>
                <a:spcPct val="150000"/>
              </a:lnSpc>
              <a:buFont typeface="Wingdings" pitchFamily="2" charset="2"/>
              <a:buChar char="ü"/>
              <a:defRPr/>
            </a:pPr>
            <a:r>
              <a:rPr lang="tr-TR" sz="2400">
                <a:solidFill>
                  <a:srgbClr val="F21C1C"/>
                </a:solidFill>
                <a:effectLst>
                  <a:outerShdw blurRad="38100" dist="38100" dir="2700000" algn="tl">
                    <a:srgbClr val="C0C0C0"/>
                  </a:outerShdw>
                </a:effectLst>
                <a:latin typeface="Segoe Print"/>
              </a:rPr>
              <a:t>Konu ile ilgili sorularımızı ve belirteceğimiz yorumları düşünmeliyiz.</a:t>
            </a:r>
          </a:p>
          <a:p>
            <a:pPr eaLnBrk="0" hangingPunct="0">
              <a:lnSpc>
                <a:spcPct val="150000"/>
              </a:lnSpc>
              <a:buFont typeface="Wingdings" pitchFamily="2" charset="2"/>
              <a:buChar char="ü"/>
              <a:defRPr/>
            </a:pPr>
            <a:r>
              <a:rPr lang="tr-TR" sz="2400">
                <a:solidFill>
                  <a:srgbClr val="F21C1C"/>
                </a:solidFill>
                <a:effectLst>
                  <a:outerShdw blurRad="38100" dist="38100" dir="2700000" algn="tl">
                    <a:srgbClr val="C0C0C0"/>
                  </a:outerShdw>
                </a:effectLst>
                <a:latin typeface="Segoe Print"/>
              </a:rPr>
              <a:t>Anlamadığımız sözcük ve kavramları işaretlemeli ya da not almalıyız. Onları anında anlamaya ya da çıkarmaya çalışmak, dersi kaçırmamıza neden olacaktır.</a:t>
            </a:r>
            <a:endParaRPr lang="tr-TR" sz="2800">
              <a:solidFill>
                <a:srgbClr val="F21C1C"/>
              </a:solidFill>
              <a:effectLst>
                <a:outerShdw blurRad="38100" dist="38100" dir="2700000" algn="tl">
                  <a:srgbClr val="C0C0C0"/>
                </a:outerShdw>
              </a:effectLst>
            </a:endParaRPr>
          </a:p>
          <a:p>
            <a:pPr eaLnBrk="0" hangingPunct="0">
              <a:spcBef>
                <a:spcPct val="50000"/>
              </a:spcBef>
              <a:defRPr/>
            </a:pPr>
            <a:r>
              <a:rPr lang="tr-TR" sz="2800">
                <a:solidFill>
                  <a:srgbClr val="F21C1C"/>
                </a:solidFill>
                <a:effectLst>
                  <a:outerShdw blurRad="38100" dist="38100" dir="2700000" algn="tl">
                    <a:srgbClr val="C0C0C0"/>
                  </a:outerShdw>
                </a:effectLst>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a:defRPr/>
            </a:pPr>
            <a:fld id="{D8B1816C-8C91-4F65-8973-E6F40A114584}" type="slidenum">
              <a:rPr lang="tr-TR"/>
              <a:pPr>
                <a:defRPr/>
              </a:pPr>
              <a:t>18</a:t>
            </a:fld>
            <a:endParaRPr lang="tr-TR"/>
          </a:p>
        </p:txBody>
      </p:sp>
      <p:sp>
        <p:nvSpPr>
          <p:cNvPr id="25602" name="Text Box 2"/>
          <p:cNvSpPr txBox="1">
            <a:spLocks noChangeArrowheads="1"/>
          </p:cNvSpPr>
          <p:nvPr/>
        </p:nvSpPr>
        <p:spPr bwMode="auto">
          <a:xfrm>
            <a:off x="179388" y="188913"/>
            <a:ext cx="8785225" cy="5464175"/>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tr-TR" sz="3600" b="1">
                <a:solidFill>
                  <a:schemeClr val="hlink"/>
                </a:solidFill>
                <a:effectLst>
                  <a:outerShdw blurRad="38100" dist="38100" dir="2700000" algn="tl">
                    <a:srgbClr val="C0C0C0"/>
                  </a:outerShdw>
                </a:effectLst>
              </a:rPr>
              <a:t>E</a:t>
            </a:r>
            <a:r>
              <a:rPr lang="tr-TR" sz="3600">
                <a:solidFill>
                  <a:schemeClr val="hlink"/>
                </a:solidFill>
                <a:effectLst>
                  <a:outerShdw blurRad="38100" dist="38100" dir="2700000" algn="tl">
                    <a:srgbClr val="C0C0C0"/>
                  </a:outerShdw>
                </a:effectLst>
              </a:rPr>
              <a:t>ğ</a:t>
            </a:r>
            <a:r>
              <a:rPr lang="tr-TR" sz="3600" b="1">
                <a:solidFill>
                  <a:schemeClr val="hlink"/>
                </a:solidFill>
                <a:effectLst>
                  <a:outerShdw blurRad="38100" dist="38100" dir="2700000" algn="tl">
                    <a:srgbClr val="C0C0C0"/>
                  </a:outerShdw>
                </a:effectLst>
              </a:rPr>
              <a:t>er öğretmen çok hızlı  ya da düzeyinizin üzerinde anlatıyorsa; </a:t>
            </a:r>
          </a:p>
          <a:p>
            <a:pPr eaLnBrk="0" hangingPunct="0">
              <a:spcBef>
                <a:spcPct val="50000"/>
              </a:spcBef>
              <a:buFont typeface="Wingdings" pitchFamily="2" charset="2"/>
              <a:buChar char="ü"/>
              <a:defRPr/>
            </a:pPr>
            <a:r>
              <a:rPr lang="tr-TR" sz="2800" b="1">
                <a:solidFill>
                  <a:srgbClr val="F21C1C"/>
                </a:solidFill>
                <a:effectLst>
                  <a:outerShdw blurRad="38100" dist="38100" dir="2700000" algn="tl">
                    <a:srgbClr val="C0C0C0"/>
                  </a:outerShdw>
                </a:effectLst>
                <a:latin typeface="Segoe Print"/>
              </a:rPr>
              <a:t>Öğretmenden daha yavaş anlatmasını ya da tekrar etmesini isteyebiliriz.</a:t>
            </a:r>
          </a:p>
          <a:p>
            <a:pPr eaLnBrk="0" hangingPunct="0">
              <a:spcBef>
                <a:spcPct val="50000"/>
              </a:spcBef>
              <a:buFont typeface="Wingdings" pitchFamily="2" charset="2"/>
              <a:buChar char="ü"/>
              <a:defRPr/>
            </a:pPr>
            <a:r>
              <a:rPr lang="tr-TR" sz="2800" b="1">
                <a:solidFill>
                  <a:srgbClr val="F21C1C"/>
                </a:solidFill>
                <a:effectLst>
                  <a:outerShdw blurRad="38100" dist="38100" dir="2700000" algn="tl">
                    <a:srgbClr val="C0C0C0"/>
                  </a:outerShdw>
                </a:effectLst>
                <a:latin typeface="Segoe Print"/>
              </a:rPr>
              <a:t>Defterimizde yeterince boş yer bırakıp dersten hemen sonra eksikleri yazabiliriz.</a:t>
            </a:r>
          </a:p>
          <a:p>
            <a:pPr eaLnBrk="0" hangingPunct="0">
              <a:spcBef>
                <a:spcPct val="50000"/>
              </a:spcBef>
              <a:buFont typeface="Wingdings" pitchFamily="2" charset="2"/>
              <a:buChar char="ü"/>
              <a:defRPr/>
            </a:pPr>
            <a:r>
              <a:rPr lang="tr-TR" sz="2800" b="1">
                <a:solidFill>
                  <a:srgbClr val="F21C1C"/>
                </a:solidFill>
                <a:effectLst>
                  <a:outerShdw blurRad="38100" dist="38100" dir="2700000" algn="tl">
                    <a:srgbClr val="C0C0C0"/>
                  </a:outerShdw>
                </a:effectLst>
                <a:latin typeface="Segoe Print"/>
              </a:rPr>
              <a:t>Dersten sonra öğretmene sorularımızı sormalıyız.</a:t>
            </a:r>
          </a:p>
          <a:p>
            <a:pPr eaLnBrk="0" hangingPunct="0">
              <a:spcBef>
                <a:spcPct val="50000"/>
              </a:spcBef>
              <a:buFont typeface="Wingdings" pitchFamily="2" charset="2"/>
              <a:buChar char="ü"/>
              <a:defRPr/>
            </a:pPr>
            <a:r>
              <a:rPr lang="tr-TR" sz="2800" b="1">
                <a:solidFill>
                  <a:srgbClr val="F21C1C"/>
                </a:solidFill>
                <a:effectLst>
                  <a:outerShdw blurRad="38100" dist="38100" dir="2700000" algn="tl">
                    <a:srgbClr val="C0C0C0"/>
                  </a:outerShdw>
                </a:effectLst>
                <a:latin typeface="Segoe Print"/>
              </a:rPr>
              <a:t>Derse girmeden ders konusunu gözden geçirmeliyiz.</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84E1D1CA-B380-423B-B18C-B1656A9C498C}" type="slidenum">
              <a:rPr lang="tr-TR"/>
              <a:pPr>
                <a:defRPr/>
              </a:pPr>
              <a:t>19</a:t>
            </a:fld>
            <a:endParaRPr lang="tr-TR"/>
          </a:p>
        </p:txBody>
      </p:sp>
      <p:sp>
        <p:nvSpPr>
          <p:cNvPr id="38914" name="Text Box 2"/>
          <p:cNvSpPr txBox="1">
            <a:spLocks noChangeArrowheads="1"/>
          </p:cNvSpPr>
          <p:nvPr/>
        </p:nvSpPr>
        <p:spPr bwMode="auto">
          <a:xfrm>
            <a:off x="685800" y="381000"/>
            <a:ext cx="7848600" cy="557053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tr-TR" sz="2400" b="1">
                <a:solidFill>
                  <a:srgbClr val="00B050"/>
                </a:solidFill>
              </a:rPr>
              <a:t>NOT TUTMAK SİZE NELER KAZANDIRIR</a:t>
            </a:r>
            <a:endParaRPr lang="tr-TR" sz="2400">
              <a:solidFill>
                <a:srgbClr val="00B050"/>
              </a:solidFill>
            </a:endParaRPr>
          </a:p>
          <a:p>
            <a:pPr eaLnBrk="0" hangingPunct="0">
              <a:spcBef>
                <a:spcPct val="50000"/>
              </a:spcBef>
            </a:pPr>
            <a:r>
              <a:rPr lang="tr-TR" sz="2400" b="1">
                <a:solidFill>
                  <a:srgbClr val="31859C"/>
                </a:solidFill>
              </a:rPr>
              <a:t>A-Uyanıklık ve dikkat</a:t>
            </a:r>
          </a:p>
          <a:p>
            <a:pPr eaLnBrk="0" hangingPunct="0">
              <a:spcBef>
                <a:spcPct val="50000"/>
              </a:spcBef>
            </a:pPr>
            <a:r>
              <a:rPr lang="tr-TR" sz="2400" b="1">
                <a:solidFill>
                  <a:srgbClr val="31859C"/>
                </a:solidFill>
              </a:rPr>
              <a:t>B-Aktif katılım </a:t>
            </a:r>
          </a:p>
          <a:p>
            <a:pPr eaLnBrk="0" hangingPunct="0">
              <a:spcBef>
                <a:spcPct val="50000"/>
              </a:spcBef>
            </a:pPr>
            <a:r>
              <a:rPr lang="tr-TR" sz="2400" b="1">
                <a:solidFill>
                  <a:srgbClr val="31859C"/>
                </a:solidFill>
              </a:rPr>
              <a:t>C-Motivasyon</a:t>
            </a:r>
          </a:p>
          <a:p>
            <a:pPr eaLnBrk="0" hangingPunct="0">
              <a:spcBef>
                <a:spcPct val="50000"/>
              </a:spcBef>
            </a:pPr>
            <a:r>
              <a:rPr lang="tr-TR" sz="2400" b="1">
                <a:solidFill>
                  <a:srgbClr val="31859C"/>
                </a:solidFill>
              </a:rPr>
              <a:t>D-Sonuçların geri bildirimidir.</a:t>
            </a:r>
          </a:p>
          <a:p>
            <a:pPr eaLnBrk="0" hangingPunct="0">
              <a:spcBef>
                <a:spcPct val="50000"/>
              </a:spcBef>
            </a:pPr>
            <a:r>
              <a:rPr lang="tr-TR" sz="3200" b="1">
                <a:solidFill>
                  <a:srgbClr val="31859C"/>
                </a:solidFill>
              </a:rPr>
              <a:t>Genel olarak dört tür not tutma vardır</a:t>
            </a:r>
          </a:p>
          <a:p>
            <a:pPr eaLnBrk="0" hangingPunct="0">
              <a:spcBef>
                <a:spcPct val="50000"/>
              </a:spcBef>
            </a:pPr>
            <a:r>
              <a:rPr lang="tr-TR" sz="2400" b="1">
                <a:solidFill>
                  <a:srgbClr val="31859C"/>
                </a:solidFill>
              </a:rPr>
              <a:t>1.Okunanlardan  not tutma</a:t>
            </a:r>
          </a:p>
          <a:p>
            <a:pPr eaLnBrk="0" hangingPunct="0">
              <a:spcBef>
                <a:spcPct val="50000"/>
              </a:spcBef>
            </a:pPr>
            <a:r>
              <a:rPr lang="tr-TR" sz="2400" b="1">
                <a:solidFill>
                  <a:srgbClr val="31859C"/>
                </a:solidFill>
              </a:rPr>
              <a:t>2.Dinlenilenlerden not tutma </a:t>
            </a:r>
          </a:p>
          <a:p>
            <a:pPr eaLnBrk="0" hangingPunct="0">
              <a:spcBef>
                <a:spcPct val="50000"/>
              </a:spcBef>
            </a:pPr>
            <a:r>
              <a:rPr lang="tr-TR" sz="2400" b="1">
                <a:solidFill>
                  <a:srgbClr val="31859C"/>
                </a:solidFill>
              </a:rPr>
              <a:t>3.Gözlenenlerden not tutma</a:t>
            </a:r>
          </a:p>
          <a:p>
            <a:pPr eaLnBrk="0" hangingPunct="0">
              <a:spcBef>
                <a:spcPct val="50000"/>
              </a:spcBef>
            </a:pPr>
            <a:r>
              <a:rPr lang="tr-TR" sz="2400" b="1">
                <a:solidFill>
                  <a:srgbClr val="31859C"/>
                </a:solidFill>
              </a:rPr>
              <a:t>4.Düşünülenlerden not tutma </a:t>
            </a:r>
            <a:endParaRPr lang="tr-TR" sz="2400" b="1"/>
          </a:p>
        </p:txBody>
      </p:sp>
      <p:pic>
        <p:nvPicPr>
          <p:cNvPr id="38915" name="Picture 2" descr="C:\Users\EXPER\Desktop\not.bmp"/>
          <p:cNvPicPr>
            <a:picLocks noChangeAspect="1" noChangeArrowheads="1"/>
          </p:cNvPicPr>
          <p:nvPr/>
        </p:nvPicPr>
        <p:blipFill>
          <a:blip r:embed="rId2" cstate="print"/>
          <a:srcRect/>
          <a:stretch>
            <a:fillRect/>
          </a:stretch>
        </p:blipFill>
        <p:spPr bwMode="auto">
          <a:xfrm>
            <a:off x="5795963" y="3789363"/>
            <a:ext cx="3348037" cy="3068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F5977973-55A5-4E01-B3AB-670872E01509}" type="slidenum">
              <a:rPr lang="tr-TR"/>
              <a:pPr>
                <a:defRPr/>
              </a:pPr>
              <a:t>2</a:t>
            </a:fld>
            <a:endParaRPr lang="tr-TR"/>
          </a:p>
        </p:txBody>
      </p:sp>
      <p:sp>
        <p:nvSpPr>
          <p:cNvPr id="19458" name="4 Başlık"/>
          <p:cNvSpPr>
            <a:spLocks noGrp="1"/>
          </p:cNvSpPr>
          <p:nvPr>
            <p:ph type="title"/>
          </p:nvPr>
        </p:nvSpPr>
        <p:spPr>
          <a:xfrm>
            <a:off x="611188" y="333375"/>
            <a:ext cx="8229600" cy="1143000"/>
          </a:xfrm>
        </p:spPr>
        <p:txBody>
          <a:bodyPr/>
          <a:lstStyle/>
          <a:p>
            <a:pPr eaLnBrk="1" hangingPunct="1"/>
            <a:r>
              <a:rPr lang="tr-TR" sz="6000" smtClean="0">
                <a:solidFill>
                  <a:schemeClr val="hlink"/>
                </a:solidFill>
              </a:rPr>
              <a:t>Ali’yi Tanıyor Musunuz?</a:t>
            </a:r>
          </a:p>
        </p:txBody>
      </p:sp>
      <p:sp>
        <p:nvSpPr>
          <p:cNvPr id="19459" name="2 İçerik Yer Tutucusu"/>
          <p:cNvSpPr>
            <a:spLocks noGrp="1"/>
          </p:cNvSpPr>
          <p:nvPr>
            <p:ph idx="1"/>
          </p:nvPr>
        </p:nvSpPr>
        <p:spPr>
          <a:xfrm>
            <a:off x="457200" y="1600200"/>
            <a:ext cx="8435975" cy="5141913"/>
          </a:xfrm>
        </p:spPr>
        <p:txBody>
          <a:bodyPr/>
          <a:lstStyle/>
          <a:p>
            <a:pPr eaLnBrk="1" hangingPunct="1">
              <a:lnSpc>
                <a:spcPct val="80000"/>
              </a:lnSpc>
              <a:buFont typeface="Arial" charset="0"/>
              <a:buNone/>
            </a:pPr>
            <a:r>
              <a:rPr lang="tr-TR" sz="2800" smtClean="0">
                <a:solidFill>
                  <a:srgbClr val="7030A0"/>
                </a:solidFill>
                <a:ea typeface="Traditional Arabic"/>
                <a:cs typeface="Traditional Arabic"/>
              </a:rPr>
              <a:t>    </a:t>
            </a:r>
            <a:r>
              <a:rPr lang="tr-TR" sz="2800" smtClean="0">
                <a:solidFill>
                  <a:srgbClr val="F21C1C"/>
                </a:solidFill>
                <a:ea typeface="Traditional Arabic"/>
                <a:cs typeface="Traditional Arabic"/>
              </a:rPr>
              <a:t>Ali Pazar sabahı saat 08.30’da uyandı.Cuma günü okuldan gelirken, bu hafta sonundan, önceki haftalardan eksik kalan derslerini tamamlamak ve önündeki hafta içindeki sınavlara hazırlanmak açısından çok iyi yararlanmaya  karar vermişti.</a:t>
            </a:r>
          </a:p>
          <a:p>
            <a:pPr eaLnBrk="1" hangingPunct="1">
              <a:lnSpc>
                <a:spcPct val="80000"/>
              </a:lnSpc>
              <a:buFont typeface="Arial" charset="0"/>
              <a:buNone/>
            </a:pPr>
            <a:r>
              <a:rPr lang="tr-TR" sz="2800" smtClean="0">
                <a:solidFill>
                  <a:srgbClr val="F21C1C"/>
                </a:solidFill>
                <a:ea typeface="Traditional Arabic"/>
                <a:cs typeface="Traditional Arabic"/>
              </a:rPr>
              <a:t>	 Bu sebeple Cuma akşam üstünü ve geceyi çok iyi geçirdi.Evde müzik dinledi,TV seyretti ve geç saatte yattı.Cumartesi günü de arkadaşlarıyla birlikte vakit geçirdi,evin içinde gezindi ve zamanın nasıl akıp gittiğini fark etmedi.Ders çalışmadığı için zaman zaman biraz rahatsızlık duyduğu oldu, ancak içinden gelen bu huzursuzluğu: “Önümde koskoca bir Pazar günü var.” diyerek bastırdı.</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F12BA2E0-7EC6-404D-BE69-B4CF4BE90A14}" type="slidenum">
              <a:rPr lang="tr-TR"/>
              <a:pPr>
                <a:defRPr/>
              </a:pPr>
              <a:t>20</a:t>
            </a:fld>
            <a:endParaRPr lang="tr-TR"/>
          </a:p>
        </p:txBody>
      </p:sp>
      <p:sp>
        <p:nvSpPr>
          <p:cNvPr id="39938" name="Rectangle 3"/>
          <p:cNvSpPr>
            <a:spLocks noGrp="1" noChangeArrowheads="1"/>
          </p:cNvSpPr>
          <p:nvPr>
            <p:ph type="body" idx="1"/>
          </p:nvPr>
        </p:nvSpPr>
        <p:spPr>
          <a:xfrm>
            <a:off x="304800" y="2276475"/>
            <a:ext cx="8153400" cy="4124325"/>
          </a:xfrm>
        </p:spPr>
        <p:txBody>
          <a:bodyPr/>
          <a:lstStyle/>
          <a:p>
            <a:pPr algn="ctr" eaLnBrk="1" hangingPunct="1">
              <a:buFont typeface="Wingdings" pitchFamily="2" charset="2"/>
              <a:buNone/>
            </a:pPr>
            <a:r>
              <a:rPr lang="tr-TR" sz="5600" b="1" smtClean="0">
                <a:solidFill>
                  <a:srgbClr val="33CC33"/>
                </a:solidFill>
              </a:rPr>
              <a:t>ETKİLİ BİR DERS ÇALIŞMAK İÇİN  </a:t>
            </a:r>
          </a:p>
          <a:p>
            <a:pPr algn="ctr" eaLnBrk="1" hangingPunct="1">
              <a:buFont typeface="Wingdings" pitchFamily="2" charset="2"/>
              <a:buNone/>
            </a:pPr>
            <a:r>
              <a:rPr lang="tr-TR" sz="5600" b="1" i="1" u="sng" smtClean="0">
                <a:solidFill>
                  <a:srgbClr val="33CC33"/>
                </a:solidFill>
              </a:rPr>
              <a:t>‘‘10 ALTIN KURAL’’</a:t>
            </a:r>
          </a:p>
        </p:txBody>
      </p:sp>
      <p:pic>
        <p:nvPicPr>
          <p:cNvPr id="39939" name="Picture 2" descr="C:\Users\EXPER\Desktop\ünlem.bmp"/>
          <p:cNvPicPr>
            <a:picLocks noChangeAspect="1" noChangeArrowheads="1"/>
          </p:cNvPicPr>
          <p:nvPr/>
        </p:nvPicPr>
        <p:blipFill>
          <a:blip r:embed="rId2" cstate="print"/>
          <a:srcRect/>
          <a:stretch>
            <a:fillRect/>
          </a:stretch>
        </p:blipFill>
        <p:spPr bwMode="auto">
          <a:xfrm>
            <a:off x="7599363" y="4581525"/>
            <a:ext cx="1544637" cy="2276475"/>
          </a:xfrm>
          <a:prstGeom prst="rect">
            <a:avLst/>
          </a:prstGeom>
          <a:noFill/>
          <a:ln w="9525">
            <a:noFill/>
            <a:miter lim="800000"/>
            <a:headEnd/>
            <a:tailEnd/>
          </a:ln>
        </p:spPr>
      </p:pic>
      <p:pic>
        <p:nvPicPr>
          <p:cNvPr id="39940" name="Picture 3" descr="C:\Users\EXPER\Desktop\ünlem2.bmp"/>
          <p:cNvPicPr>
            <a:picLocks noChangeAspect="1" noChangeArrowheads="1"/>
          </p:cNvPicPr>
          <p:nvPr/>
        </p:nvPicPr>
        <p:blipFill>
          <a:blip r:embed="rId3" cstate="print"/>
          <a:srcRect/>
          <a:stretch>
            <a:fillRect/>
          </a:stretch>
        </p:blipFill>
        <p:spPr bwMode="auto">
          <a:xfrm>
            <a:off x="3059113" y="0"/>
            <a:ext cx="2989262" cy="2319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60B39AD5-7A73-428A-85C0-49209D7A58A6}" type="slidenum">
              <a:rPr lang="tr-TR"/>
              <a:pPr>
                <a:defRPr/>
              </a:pPr>
              <a:t>21</a:t>
            </a:fld>
            <a:endParaRPr lang="tr-TR"/>
          </a:p>
        </p:txBody>
      </p:sp>
      <p:sp>
        <p:nvSpPr>
          <p:cNvPr id="40962" name="Rectangle 2"/>
          <p:cNvSpPr>
            <a:spLocks noGrp="1" noChangeArrowheads="1"/>
          </p:cNvSpPr>
          <p:nvPr>
            <p:ph type="title"/>
          </p:nvPr>
        </p:nvSpPr>
        <p:spPr/>
        <p:txBody>
          <a:bodyPr/>
          <a:lstStyle/>
          <a:p>
            <a:pPr eaLnBrk="1" hangingPunct="1"/>
            <a:r>
              <a:rPr lang="tr-TR" b="1" i="1" u="sng" smtClean="0">
                <a:solidFill>
                  <a:srgbClr val="00B050"/>
                </a:solidFill>
              </a:rPr>
              <a:t>1-  AMAÇ BELİRLEYİN</a:t>
            </a:r>
          </a:p>
        </p:txBody>
      </p:sp>
      <p:sp>
        <p:nvSpPr>
          <p:cNvPr id="40963" name="Rectangle 3"/>
          <p:cNvSpPr>
            <a:spLocks noGrp="1" noChangeArrowheads="1"/>
          </p:cNvSpPr>
          <p:nvPr>
            <p:ph type="body" idx="1"/>
          </p:nvPr>
        </p:nvSpPr>
        <p:spPr>
          <a:xfrm>
            <a:off x="250825" y="1916113"/>
            <a:ext cx="5334000" cy="4114800"/>
          </a:xfrm>
        </p:spPr>
        <p:txBody>
          <a:bodyPr/>
          <a:lstStyle/>
          <a:p>
            <a:pPr eaLnBrk="1" hangingPunct="1">
              <a:lnSpc>
                <a:spcPct val="90000"/>
              </a:lnSpc>
              <a:spcBef>
                <a:spcPct val="0"/>
              </a:spcBef>
              <a:buFont typeface="Wingdings" pitchFamily="2" charset="2"/>
              <a:buNone/>
            </a:pPr>
            <a:r>
              <a:rPr lang="tr-TR" b="1" smtClean="0">
                <a:solidFill>
                  <a:srgbClr val="FF33CC"/>
                </a:solidFill>
                <a:cs typeface="Times New Roman" pitchFamily="18" charset="0"/>
              </a:rPr>
              <a:t>Başarıyı Hedef Alın,</a:t>
            </a:r>
            <a:endParaRPr lang="tr-TR" b="1" smtClean="0">
              <a:solidFill>
                <a:srgbClr val="FF33CC"/>
              </a:solidFill>
            </a:endParaRPr>
          </a:p>
          <a:p>
            <a:pPr eaLnBrk="1" hangingPunct="1">
              <a:lnSpc>
                <a:spcPct val="90000"/>
              </a:lnSpc>
              <a:spcBef>
                <a:spcPct val="0"/>
              </a:spcBef>
              <a:buFont typeface="Wingdings" pitchFamily="2" charset="2"/>
              <a:buNone/>
            </a:pPr>
            <a:r>
              <a:rPr lang="tr-TR" b="1" smtClean="0">
                <a:solidFill>
                  <a:srgbClr val="FF33CC"/>
                </a:solidFill>
                <a:cs typeface="Times New Roman" pitchFamily="18" charset="0"/>
              </a:rPr>
              <a:t>Mükemmel Olmayı Değil.</a:t>
            </a:r>
          </a:p>
          <a:p>
            <a:pPr eaLnBrk="1" hangingPunct="1">
              <a:lnSpc>
                <a:spcPct val="90000"/>
              </a:lnSpc>
              <a:spcBef>
                <a:spcPct val="0"/>
              </a:spcBef>
              <a:buFont typeface="Wingdings" pitchFamily="2" charset="2"/>
              <a:buNone/>
            </a:pPr>
            <a:r>
              <a:rPr lang="tr-TR" b="1" smtClean="0">
                <a:solidFill>
                  <a:srgbClr val="FF33CC"/>
                </a:solidFill>
                <a:cs typeface="Times New Roman" pitchFamily="18" charset="0"/>
              </a:rPr>
              <a:t>Yanlış Yapma Hakkınızdan </a:t>
            </a:r>
            <a:endParaRPr lang="tr-TR" b="1" smtClean="0">
              <a:solidFill>
                <a:srgbClr val="FF33CC"/>
              </a:solidFill>
            </a:endParaRPr>
          </a:p>
          <a:p>
            <a:pPr eaLnBrk="1" hangingPunct="1">
              <a:lnSpc>
                <a:spcPct val="90000"/>
              </a:lnSpc>
              <a:spcBef>
                <a:spcPct val="0"/>
              </a:spcBef>
              <a:buFont typeface="Wingdings" pitchFamily="2" charset="2"/>
              <a:buNone/>
            </a:pPr>
            <a:r>
              <a:rPr lang="tr-TR" b="1" smtClean="0">
                <a:solidFill>
                  <a:srgbClr val="FF33CC"/>
                </a:solidFill>
                <a:cs typeface="Times New Roman" pitchFamily="18" charset="0"/>
              </a:rPr>
              <a:t>Vazgeçmeyin;</a:t>
            </a:r>
            <a:endParaRPr lang="tr-TR" b="1" smtClean="0">
              <a:solidFill>
                <a:srgbClr val="FF33CC"/>
              </a:solidFill>
            </a:endParaRPr>
          </a:p>
          <a:p>
            <a:pPr eaLnBrk="1" hangingPunct="1">
              <a:lnSpc>
                <a:spcPct val="90000"/>
              </a:lnSpc>
              <a:spcBef>
                <a:spcPct val="0"/>
              </a:spcBef>
              <a:buFont typeface="Wingdings" pitchFamily="2" charset="2"/>
              <a:buNone/>
            </a:pPr>
            <a:endParaRPr lang="tr-TR" b="1" smtClean="0">
              <a:solidFill>
                <a:srgbClr val="FF33CC"/>
              </a:solidFill>
            </a:endParaRPr>
          </a:p>
          <a:p>
            <a:pPr eaLnBrk="1" hangingPunct="1">
              <a:lnSpc>
                <a:spcPct val="90000"/>
              </a:lnSpc>
              <a:spcBef>
                <a:spcPct val="0"/>
              </a:spcBef>
              <a:buFont typeface="Wingdings" pitchFamily="2" charset="2"/>
              <a:buNone/>
            </a:pPr>
            <a:r>
              <a:rPr lang="tr-TR" b="1" smtClean="0">
                <a:solidFill>
                  <a:srgbClr val="FF33CC"/>
                </a:solidFill>
                <a:cs typeface="Times New Roman" pitchFamily="18" charset="0"/>
              </a:rPr>
              <a:t>Vazgeçerseniz Yeni Şeyler </a:t>
            </a:r>
            <a:endParaRPr lang="tr-TR" b="1" smtClean="0">
              <a:solidFill>
                <a:srgbClr val="FF33CC"/>
              </a:solidFill>
            </a:endParaRPr>
          </a:p>
          <a:p>
            <a:pPr eaLnBrk="1" hangingPunct="1">
              <a:lnSpc>
                <a:spcPct val="90000"/>
              </a:lnSpc>
              <a:spcBef>
                <a:spcPct val="0"/>
              </a:spcBef>
              <a:buFont typeface="Wingdings" pitchFamily="2" charset="2"/>
              <a:buNone/>
            </a:pPr>
            <a:r>
              <a:rPr lang="tr-TR" b="1" smtClean="0">
                <a:solidFill>
                  <a:srgbClr val="FF33CC"/>
                </a:solidFill>
                <a:cs typeface="Times New Roman" pitchFamily="18" charset="0"/>
              </a:rPr>
              <a:t>Öğrenme Ve </a:t>
            </a:r>
            <a:r>
              <a:rPr lang="tr-TR" b="1" smtClean="0">
                <a:solidFill>
                  <a:srgbClr val="FF33CC"/>
                </a:solidFill>
              </a:rPr>
              <a:t>Gelişme</a:t>
            </a:r>
            <a:r>
              <a:rPr lang="tr-TR" b="1" smtClean="0">
                <a:solidFill>
                  <a:srgbClr val="FF33CC"/>
                </a:solidFill>
                <a:cs typeface="Times New Roman" pitchFamily="18" charset="0"/>
              </a:rPr>
              <a:t> </a:t>
            </a:r>
            <a:endParaRPr lang="tr-TR" b="1" smtClean="0">
              <a:solidFill>
                <a:srgbClr val="FF33CC"/>
              </a:solidFill>
            </a:endParaRPr>
          </a:p>
          <a:p>
            <a:pPr eaLnBrk="1" hangingPunct="1">
              <a:lnSpc>
                <a:spcPct val="90000"/>
              </a:lnSpc>
              <a:spcBef>
                <a:spcPct val="0"/>
              </a:spcBef>
              <a:buFont typeface="Wingdings" pitchFamily="2" charset="2"/>
              <a:buNone/>
            </a:pPr>
            <a:r>
              <a:rPr lang="tr-TR" b="1" smtClean="0">
                <a:solidFill>
                  <a:srgbClr val="FF33CC"/>
                </a:solidFill>
                <a:cs typeface="Times New Roman" pitchFamily="18" charset="0"/>
              </a:rPr>
              <a:t>Olanağınızı Kaybedersiniz.</a:t>
            </a:r>
            <a:r>
              <a:rPr lang="tr-TR" b="1" smtClean="0">
                <a:solidFill>
                  <a:srgbClr val="FF33CC"/>
                </a:solidFill>
              </a:rPr>
              <a:t> </a:t>
            </a:r>
          </a:p>
        </p:txBody>
      </p:sp>
      <p:pic>
        <p:nvPicPr>
          <p:cNvPr id="40964" name="Picture 2" descr="C:\Users\EXPER\Desktop\imagesCAA1PTTS.jpg"/>
          <p:cNvPicPr>
            <a:picLocks noChangeAspect="1" noChangeArrowheads="1"/>
          </p:cNvPicPr>
          <p:nvPr/>
        </p:nvPicPr>
        <p:blipFill>
          <a:blip r:embed="rId3" cstate="print"/>
          <a:srcRect/>
          <a:stretch>
            <a:fillRect/>
          </a:stretch>
        </p:blipFill>
        <p:spPr bwMode="auto">
          <a:xfrm>
            <a:off x="5111750" y="1989138"/>
            <a:ext cx="4032250" cy="3803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Slayt Numarası Yer Tutucusu"/>
          <p:cNvSpPr>
            <a:spLocks noGrp="1"/>
          </p:cNvSpPr>
          <p:nvPr>
            <p:ph type="sldNum" sz="quarter" idx="12"/>
          </p:nvPr>
        </p:nvSpPr>
        <p:spPr/>
        <p:txBody>
          <a:bodyPr/>
          <a:lstStyle/>
          <a:p>
            <a:pPr>
              <a:defRPr/>
            </a:pPr>
            <a:fld id="{29F612C6-1FF1-4257-82DB-D236C11FA776}" type="slidenum">
              <a:rPr lang="tr-TR"/>
              <a:pPr>
                <a:defRPr/>
              </a:pPr>
              <a:t>22</a:t>
            </a:fld>
            <a:endParaRPr lang="tr-TR"/>
          </a:p>
        </p:txBody>
      </p:sp>
      <p:grpSp>
        <p:nvGrpSpPr>
          <p:cNvPr id="43010" name="Group 11"/>
          <p:cNvGrpSpPr>
            <a:grpSpLocks/>
          </p:cNvGrpSpPr>
          <p:nvPr/>
        </p:nvGrpSpPr>
        <p:grpSpPr bwMode="auto">
          <a:xfrm>
            <a:off x="4716463" y="1989138"/>
            <a:ext cx="3884612" cy="3505200"/>
            <a:chOff x="228" y="2160"/>
            <a:chExt cx="1500" cy="1488"/>
          </a:xfrm>
        </p:grpSpPr>
        <p:sp>
          <p:nvSpPr>
            <p:cNvPr id="54284" name="AutoShape 12"/>
            <p:cNvSpPr>
              <a:spLocks noChangeArrowheads="1"/>
            </p:cNvSpPr>
            <p:nvPr/>
          </p:nvSpPr>
          <p:spPr bwMode="auto">
            <a:xfrm flipH="1">
              <a:off x="240" y="2160"/>
              <a:ext cx="1488" cy="1488"/>
            </a:xfrm>
            <a:custGeom>
              <a:avLst/>
              <a:gdLst>
                <a:gd name="G0" fmla="+- -5898240 0 0"/>
                <a:gd name="G1" fmla="+- -10616832 0 0"/>
                <a:gd name="G2" fmla="+- -5898240 0 -10616832"/>
                <a:gd name="G3" fmla="+- 10800 0 0"/>
                <a:gd name="G4" fmla="+- 0 0 -5898240"/>
                <a:gd name="T0" fmla="*/ 360 256 1"/>
                <a:gd name="T1" fmla="*/ 0 256 1"/>
                <a:gd name="G5" fmla="+- G2 T0 T1"/>
                <a:gd name="G6" fmla="?: G2 G2 G5"/>
                <a:gd name="G7" fmla="+- 0 0 G6"/>
                <a:gd name="G8" fmla="+- 8100 0 0"/>
                <a:gd name="G9" fmla="+- 0 0 -10616832"/>
                <a:gd name="G10" fmla="+- 8100 0 2700"/>
                <a:gd name="G11" fmla="cos G10 -5898240"/>
                <a:gd name="G12" fmla="sin G10 -5898240"/>
                <a:gd name="G13" fmla="cos 13500 -5898240"/>
                <a:gd name="G14" fmla="sin 13500 -5898240"/>
                <a:gd name="G15" fmla="+- G11 10800 0"/>
                <a:gd name="G16" fmla="+- G12 10800 0"/>
                <a:gd name="G17" fmla="+- G13 10800 0"/>
                <a:gd name="G18" fmla="+- G14 10800 0"/>
                <a:gd name="G19" fmla="*/ 8100 1 2"/>
                <a:gd name="G20" fmla="+- G19 5400 0"/>
                <a:gd name="G21" fmla="cos G20 -5898240"/>
                <a:gd name="G22" fmla="sin G20 -5898240"/>
                <a:gd name="G23" fmla="+- G21 10800 0"/>
                <a:gd name="G24" fmla="+- G12 G23 G22"/>
                <a:gd name="G25" fmla="+- G22 G23 G11"/>
                <a:gd name="G26" fmla="cos 10800 -5898240"/>
                <a:gd name="G27" fmla="sin 10800 -5898240"/>
                <a:gd name="G28" fmla="cos 8100 -5898240"/>
                <a:gd name="G29" fmla="sin 8100 -5898240"/>
                <a:gd name="G30" fmla="+- G26 10800 0"/>
                <a:gd name="G31" fmla="+- G27 10800 0"/>
                <a:gd name="G32" fmla="+- G28 10800 0"/>
                <a:gd name="G33" fmla="+- G29 10800 0"/>
                <a:gd name="G34" fmla="+- G19 5400 0"/>
                <a:gd name="G35" fmla="cos G34 -10616832"/>
                <a:gd name="G36" fmla="sin G34 -10616832"/>
                <a:gd name="G37" fmla="+/ -10616832 -5898240 2"/>
                <a:gd name="T2" fmla="*/ 180 256 1"/>
                <a:gd name="T3" fmla="*/ 0 256 1"/>
                <a:gd name="G38" fmla="+- G37 T2 T3"/>
                <a:gd name="G39" fmla="?: G2 G37 G38"/>
                <a:gd name="G40" fmla="cos 10800 G39"/>
                <a:gd name="G41" fmla="sin 10800 G39"/>
                <a:gd name="G42" fmla="cos 8100 G39"/>
                <a:gd name="G43" fmla="sin 8100 G39"/>
                <a:gd name="G44" fmla="+- G40 10800 0"/>
                <a:gd name="G45" fmla="+- G41 10800 0"/>
                <a:gd name="G46" fmla="+- G42 10800 0"/>
                <a:gd name="G47" fmla="+- G43 10800 0"/>
                <a:gd name="G48" fmla="+- G35 10800 0"/>
                <a:gd name="G49" fmla="+- G36 10800 0"/>
                <a:gd name="T4" fmla="*/ 4451 w 21600"/>
                <a:gd name="T5" fmla="*/ 2062 h 21600"/>
                <a:gd name="T6" fmla="*/ 1812 w 21600"/>
                <a:gd name="T7" fmla="*/ 7879 h 21600"/>
                <a:gd name="T8" fmla="*/ 6038 w 21600"/>
                <a:gd name="T9" fmla="*/ 4246 h 21600"/>
                <a:gd name="T10" fmla="*/ 10799 w 21600"/>
                <a:gd name="T11" fmla="*/ -2700 h 21600"/>
                <a:gd name="T12" fmla="*/ 14849 w 21600"/>
                <a:gd name="T13" fmla="*/ 1350 h 21600"/>
                <a:gd name="T14" fmla="*/ 10799 w 21600"/>
                <a:gd name="T15" fmla="*/ 54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799" y="2700"/>
                  </a:moveTo>
                  <a:cubicBezTo>
                    <a:pt x="7290" y="2700"/>
                    <a:pt x="4180" y="4959"/>
                    <a:pt x="3096" y="8296"/>
                  </a:cubicBezTo>
                  <a:lnTo>
                    <a:pt x="528" y="7462"/>
                  </a:lnTo>
                  <a:cubicBezTo>
                    <a:pt x="1974" y="3012"/>
                    <a:pt x="6121" y="0"/>
                    <a:pt x="10799" y="0"/>
                  </a:cubicBezTo>
                  <a:lnTo>
                    <a:pt x="10799" y="-2700"/>
                  </a:lnTo>
                  <a:lnTo>
                    <a:pt x="14849" y="1350"/>
                  </a:lnTo>
                  <a:lnTo>
                    <a:pt x="10799" y="5400"/>
                  </a:lnTo>
                  <a:lnTo>
                    <a:pt x="10799" y="2700"/>
                  </a:lnTo>
                  <a:close/>
                </a:path>
              </a:pathLst>
            </a:custGeom>
            <a:solidFill>
              <a:schemeClr val="accent1"/>
            </a:solidFill>
            <a:ln w="12700">
              <a:miter lim="800000"/>
              <a:headEnd type="none" w="sm" len="sm"/>
              <a:tailEnd type="none" w="sm" len="sm"/>
            </a:ln>
            <a:effectLst/>
            <a:scene3d>
              <a:camera prst="legacyObliqueTopRight"/>
              <a:lightRig rig="legacyFlat2" dir="t"/>
            </a:scene3d>
            <a:sp3d extrusionH="100000" prstMaterial="legacyMatte">
              <a:bevelT w="13500" h="13500" prst="angle"/>
              <a:bevelB w="13500" h="13500" prst="angle"/>
              <a:extrusionClr>
                <a:schemeClr val="accent1"/>
              </a:extrusionClr>
            </a:sp3d>
          </p:spPr>
          <p:txBody>
            <a:bodyPr wrap="none" anchor="ctr" anchorCtr="1">
              <a:flatTx/>
            </a:bodyPr>
            <a:lstStyle/>
            <a:p>
              <a:pPr algn="ctr" eaLnBrk="0" fontAlgn="auto" hangingPunct="0">
                <a:spcBef>
                  <a:spcPts val="0"/>
                </a:spcBef>
                <a:spcAft>
                  <a:spcPts val="0"/>
                </a:spcAft>
                <a:defRPr/>
              </a:pPr>
              <a:r>
                <a:rPr kumimoji="1" lang="tr-TR" sz="4400" b="1" dirty="0">
                  <a:effectLst>
                    <a:outerShdw blurRad="38100" dist="38100" dir="2700000" algn="tl">
                      <a:srgbClr val="000000"/>
                    </a:outerShdw>
                  </a:effectLst>
                  <a:latin typeface="+mn-lt"/>
                </a:rPr>
                <a:t>YILLIK</a:t>
              </a:r>
            </a:p>
            <a:p>
              <a:pPr algn="ctr" eaLnBrk="0" fontAlgn="auto" hangingPunct="0">
                <a:spcBef>
                  <a:spcPts val="0"/>
                </a:spcBef>
                <a:spcAft>
                  <a:spcPts val="0"/>
                </a:spcAft>
                <a:defRPr/>
              </a:pPr>
              <a:r>
                <a:rPr kumimoji="1" lang="tr-TR" sz="4400" b="1" dirty="0">
                  <a:effectLst>
                    <a:outerShdw blurRad="38100" dist="38100" dir="2700000" algn="tl">
                      <a:srgbClr val="000000"/>
                    </a:outerShdw>
                  </a:effectLst>
                  <a:latin typeface="+mn-lt"/>
                </a:rPr>
                <a:t>PLAN</a:t>
              </a:r>
            </a:p>
          </p:txBody>
        </p:sp>
        <p:sp>
          <p:nvSpPr>
            <p:cNvPr id="43014" name="AutoShape 13"/>
            <p:cNvSpPr>
              <a:spLocks noChangeArrowheads="1"/>
            </p:cNvSpPr>
            <p:nvPr/>
          </p:nvSpPr>
          <p:spPr bwMode="auto">
            <a:xfrm flipH="1">
              <a:off x="240" y="2160"/>
              <a:ext cx="1488" cy="14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3785" y="14850"/>
                  </a:moveTo>
                  <a:cubicBezTo>
                    <a:pt x="5232" y="17356"/>
                    <a:pt x="7906" y="18900"/>
                    <a:pt x="10800" y="18900"/>
                  </a:cubicBezTo>
                  <a:cubicBezTo>
                    <a:pt x="11366" y="18899"/>
                    <a:pt x="11930" y="18840"/>
                    <a:pt x="12484" y="18722"/>
                  </a:cubicBezTo>
                  <a:lnTo>
                    <a:pt x="13045" y="21363"/>
                  </a:lnTo>
                  <a:cubicBezTo>
                    <a:pt x="12307" y="21520"/>
                    <a:pt x="11554" y="21599"/>
                    <a:pt x="10800" y="21600"/>
                  </a:cubicBezTo>
                  <a:cubicBezTo>
                    <a:pt x="6941" y="21600"/>
                    <a:pt x="3376" y="19541"/>
                    <a:pt x="1446" y="16200"/>
                  </a:cubicBezTo>
                  <a:lnTo>
                    <a:pt x="-892" y="17550"/>
                  </a:lnTo>
                  <a:lnTo>
                    <a:pt x="591" y="12018"/>
                  </a:lnTo>
                  <a:lnTo>
                    <a:pt x="6123" y="13500"/>
                  </a:lnTo>
                  <a:lnTo>
                    <a:pt x="3785" y="14850"/>
                  </a:lnTo>
                  <a:close/>
                </a:path>
              </a:pathLst>
            </a:custGeom>
            <a:solidFill>
              <a:schemeClr val="accent2"/>
            </a:solidFill>
            <a:ln w="9525">
              <a:round/>
              <a:headEnd/>
              <a:tailEnd/>
            </a:ln>
            <a:scene3d>
              <a:camera prst="legacyObliqueTopRight"/>
              <a:lightRig rig="legacyFlat2" dir="t"/>
            </a:scene3d>
            <a:sp3d extrusionH="100000" prstMaterial="legacyMatte">
              <a:bevelT w="13500" h="13500" prst="angle"/>
              <a:bevelB w="13500" h="13500" prst="angle"/>
              <a:extrusionClr>
                <a:schemeClr val="accent2"/>
              </a:extrusionClr>
            </a:sp3d>
          </p:spPr>
          <p:txBody>
            <a:bodyPr wrap="none" anchor="ctr" anchorCtr="1">
              <a:flatTx/>
            </a:bodyPr>
            <a:lstStyle/>
            <a:p>
              <a:endParaRPr lang="tr-TR"/>
            </a:p>
          </p:txBody>
        </p:sp>
        <p:sp>
          <p:nvSpPr>
            <p:cNvPr id="43015" name="AutoShape 14"/>
            <p:cNvSpPr>
              <a:spLocks noChangeArrowheads="1"/>
            </p:cNvSpPr>
            <p:nvPr/>
          </p:nvSpPr>
          <p:spPr bwMode="auto">
            <a:xfrm flipH="1">
              <a:off x="240" y="2160"/>
              <a:ext cx="1488" cy="14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814" y="14849"/>
                  </a:moveTo>
                  <a:cubicBezTo>
                    <a:pt x="18525" y="13618"/>
                    <a:pt x="18900" y="12221"/>
                    <a:pt x="18900" y="10800"/>
                  </a:cubicBezTo>
                  <a:cubicBezTo>
                    <a:pt x="18900" y="8798"/>
                    <a:pt x="18158" y="6867"/>
                    <a:pt x="16819" y="5380"/>
                  </a:cubicBezTo>
                  <a:lnTo>
                    <a:pt x="18825" y="3573"/>
                  </a:lnTo>
                  <a:cubicBezTo>
                    <a:pt x="20611" y="5556"/>
                    <a:pt x="21600" y="8131"/>
                    <a:pt x="21600" y="10800"/>
                  </a:cubicBezTo>
                  <a:cubicBezTo>
                    <a:pt x="21600" y="12695"/>
                    <a:pt x="21100" y="14558"/>
                    <a:pt x="20153" y="16199"/>
                  </a:cubicBezTo>
                  <a:lnTo>
                    <a:pt x="22491" y="17549"/>
                  </a:lnTo>
                  <a:lnTo>
                    <a:pt x="16958" y="19031"/>
                  </a:lnTo>
                  <a:lnTo>
                    <a:pt x="15476" y="13499"/>
                  </a:lnTo>
                  <a:lnTo>
                    <a:pt x="17814" y="14849"/>
                  </a:lnTo>
                  <a:close/>
                </a:path>
              </a:pathLst>
            </a:custGeom>
            <a:solidFill>
              <a:schemeClr val="bg2"/>
            </a:solidFill>
            <a:ln w="9525">
              <a:round/>
              <a:headEnd/>
              <a:tailEnd/>
            </a:ln>
            <a:scene3d>
              <a:camera prst="legacyObliqueTopRight"/>
              <a:lightRig rig="legacyFlat2" dir="t"/>
            </a:scene3d>
            <a:sp3d extrusionH="100000" prstMaterial="legacyMatte">
              <a:bevelT w="13500" h="13500" prst="angle"/>
              <a:bevelB w="13500" h="13500" prst="angle"/>
              <a:extrusionClr>
                <a:schemeClr val="bg2"/>
              </a:extrusionClr>
            </a:sp3d>
          </p:spPr>
          <p:txBody>
            <a:bodyPr wrap="none" anchor="ctr" anchorCtr="1">
              <a:flatTx/>
            </a:bodyPr>
            <a:lstStyle/>
            <a:p>
              <a:endParaRPr lang="tr-TR"/>
            </a:p>
          </p:txBody>
        </p:sp>
        <p:sp>
          <p:nvSpPr>
            <p:cNvPr id="54287" name="Text Box 15"/>
            <p:cNvSpPr txBox="1">
              <a:spLocks noChangeArrowheads="1"/>
            </p:cNvSpPr>
            <p:nvPr/>
          </p:nvSpPr>
          <p:spPr bwMode="auto">
            <a:xfrm rot="1881945">
              <a:off x="1158" y="2237"/>
              <a:ext cx="336" cy="194"/>
            </a:xfrm>
            <a:prstGeom prst="rect">
              <a:avLst/>
            </a:prstGeom>
            <a:noFill/>
            <a:ln w="9525">
              <a:noFill/>
              <a:miter lim="800000"/>
              <a:headEnd/>
              <a:tailEnd/>
            </a:ln>
            <a:effectLst/>
          </p:spPr>
          <p:txBody>
            <a:bodyPr wrap="none" tIns="137160" anchor="ctr">
              <a:spAutoFit/>
            </a:bodyPr>
            <a:lstStyle/>
            <a:p>
              <a:pPr algn="ctr" eaLnBrk="0" fontAlgn="auto" hangingPunct="0">
                <a:spcBef>
                  <a:spcPts val="0"/>
                </a:spcBef>
                <a:spcAft>
                  <a:spcPts val="0"/>
                </a:spcAft>
                <a:defRPr/>
              </a:pPr>
              <a:r>
                <a:rPr kumimoji="1" lang="tr-TR" b="1">
                  <a:solidFill>
                    <a:srgbClr val="FFFF00"/>
                  </a:solidFill>
                  <a:effectLst>
                    <a:outerShdw blurRad="38100" dist="38100" dir="2700000" algn="tl">
                      <a:srgbClr val="000000"/>
                    </a:outerShdw>
                  </a:effectLst>
                  <a:latin typeface="Arial" charset="0"/>
                </a:rPr>
                <a:t>AYLIK</a:t>
              </a:r>
            </a:p>
          </p:txBody>
        </p:sp>
        <p:sp>
          <p:nvSpPr>
            <p:cNvPr id="54288" name="Text Box 16"/>
            <p:cNvSpPr txBox="1">
              <a:spLocks noChangeArrowheads="1"/>
            </p:cNvSpPr>
            <p:nvPr/>
          </p:nvSpPr>
          <p:spPr bwMode="auto">
            <a:xfrm rot="16200000">
              <a:off x="70" y="2764"/>
              <a:ext cx="493" cy="177"/>
            </a:xfrm>
            <a:prstGeom prst="rect">
              <a:avLst/>
            </a:prstGeom>
            <a:noFill/>
            <a:ln w="9525">
              <a:noFill/>
              <a:miter lim="800000"/>
              <a:headEnd/>
              <a:tailEnd/>
            </a:ln>
            <a:effectLst/>
          </p:spPr>
          <p:txBody>
            <a:bodyPr wrap="none" tIns="137160" anchor="ctr">
              <a:spAutoFit/>
            </a:bodyPr>
            <a:lstStyle/>
            <a:p>
              <a:pPr algn="ctr" eaLnBrk="0" fontAlgn="auto" hangingPunct="0">
                <a:spcBef>
                  <a:spcPts val="0"/>
                </a:spcBef>
                <a:spcAft>
                  <a:spcPts val="0"/>
                </a:spcAft>
                <a:defRPr/>
              </a:pPr>
              <a:r>
                <a:rPr kumimoji="1" lang="tr-TR" b="1" dirty="0">
                  <a:solidFill>
                    <a:srgbClr val="FFFF00"/>
                  </a:solidFill>
                  <a:effectLst>
                    <a:outerShdw blurRad="38100" dist="38100" dir="2700000" algn="tl">
                      <a:srgbClr val="000000"/>
                    </a:outerShdw>
                  </a:effectLst>
                  <a:latin typeface="Arial" charset="0"/>
                </a:rPr>
                <a:t>GÜNLÜK</a:t>
              </a:r>
            </a:p>
          </p:txBody>
        </p:sp>
        <p:sp>
          <p:nvSpPr>
            <p:cNvPr id="54289" name="Text Box 17"/>
            <p:cNvSpPr txBox="1">
              <a:spLocks noChangeArrowheads="1"/>
            </p:cNvSpPr>
            <p:nvPr/>
          </p:nvSpPr>
          <p:spPr bwMode="auto">
            <a:xfrm rot="19658850">
              <a:off x="1063" y="3337"/>
              <a:ext cx="510" cy="195"/>
            </a:xfrm>
            <a:prstGeom prst="rect">
              <a:avLst/>
            </a:prstGeom>
            <a:noFill/>
            <a:ln w="9525">
              <a:noFill/>
              <a:miter lim="800000"/>
              <a:headEnd/>
              <a:tailEnd/>
            </a:ln>
            <a:effectLst/>
          </p:spPr>
          <p:txBody>
            <a:bodyPr wrap="none" tIns="137160" anchor="ctr">
              <a:spAutoFit/>
            </a:bodyPr>
            <a:lstStyle/>
            <a:p>
              <a:pPr algn="ctr" eaLnBrk="0" fontAlgn="auto" hangingPunct="0">
                <a:spcBef>
                  <a:spcPts val="0"/>
                </a:spcBef>
                <a:spcAft>
                  <a:spcPts val="0"/>
                </a:spcAft>
                <a:defRPr/>
              </a:pPr>
              <a:r>
                <a:rPr kumimoji="1" lang="tr-TR" b="1" dirty="0">
                  <a:solidFill>
                    <a:srgbClr val="FFFF00"/>
                  </a:solidFill>
                  <a:effectLst>
                    <a:outerShdw blurRad="38100" dist="38100" dir="2700000" algn="tl">
                      <a:srgbClr val="000000"/>
                    </a:outerShdw>
                  </a:effectLst>
                  <a:latin typeface="Arial" charset="0"/>
                </a:rPr>
                <a:t>HAFTALIK</a:t>
              </a:r>
            </a:p>
          </p:txBody>
        </p:sp>
      </p:grpSp>
      <p:sp>
        <p:nvSpPr>
          <p:cNvPr id="43011"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lstStyle/>
          <a:p>
            <a:pPr algn="ctr"/>
            <a:r>
              <a:rPr lang="tr-TR" sz="4400" b="1" i="1" u="sng">
                <a:solidFill>
                  <a:srgbClr val="00B050"/>
                </a:solidFill>
              </a:rPr>
              <a:t>2- PLANLI ÇALIŞINIZ</a:t>
            </a:r>
          </a:p>
        </p:txBody>
      </p:sp>
      <p:sp>
        <p:nvSpPr>
          <p:cNvPr id="43012" name="14 Metin kutusu"/>
          <p:cNvSpPr txBox="1">
            <a:spLocks noChangeArrowheads="1"/>
          </p:cNvSpPr>
          <p:nvPr/>
        </p:nvSpPr>
        <p:spPr bwMode="auto">
          <a:xfrm>
            <a:off x="395288" y="1628775"/>
            <a:ext cx="3671887" cy="4702175"/>
          </a:xfrm>
          <a:prstGeom prst="rect">
            <a:avLst/>
          </a:prstGeom>
          <a:noFill/>
          <a:ln w="9525">
            <a:noFill/>
            <a:miter lim="800000"/>
            <a:headEnd/>
            <a:tailEnd/>
          </a:ln>
        </p:spPr>
        <p:txBody>
          <a:bodyPr>
            <a:spAutoFit/>
          </a:bodyPr>
          <a:lstStyle/>
          <a:p>
            <a:pPr algn="ctr">
              <a:lnSpc>
                <a:spcPct val="90000"/>
              </a:lnSpc>
              <a:buFont typeface="Wingdings" pitchFamily="2" charset="2"/>
              <a:buNone/>
            </a:pPr>
            <a:r>
              <a:rPr lang="tr-TR" sz="2800" b="1">
                <a:solidFill>
                  <a:srgbClr val="FF33CC"/>
                </a:solidFill>
              </a:rPr>
              <a:t>BAŞARIYA GİDEN YOL ÇOK ÇALIŞMAKTAN GEÇMEZ</a:t>
            </a:r>
          </a:p>
          <a:p>
            <a:pPr algn="ctr">
              <a:lnSpc>
                <a:spcPct val="90000"/>
              </a:lnSpc>
              <a:buFont typeface="Wingdings" pitchFamily="2" charset="2"/>
              <a:buNone/>
            </a:pPr>
            <a:r>
              <a:rPr lang="tr-TR" sz="2800" b="1">
                <a:solidFill>
                  <a:srgbClr val="FF33CC"/>
                </a:solidFill>
              </a:rPr>
              <a:t>ANCAK PLANLI VE PROGRAMLI ÇALIŞMAKTAN GEÇER.</a:t>
            </a:r>
          </a:p>
          <a:p>
            <a:pPr algn="ctr">
              <a:lnSpc>
                <a:spcPct val="90000"/>
              </a:lnSpc>
              <a:buFont typeface="Wingdings" pitchFamily="2" charset="2"/>
              <a:buNone/>
            </a:pPr>
            <a:endParaRPr lang="tr-TR" sz="2800" b="1">
              <a:solidFill>
                <a:srgbClr val="FF33CC"/>
              </a:solidFill>
            </a:endParaRPr>
          </a:p>
          <a:p>
            <a:pPr algn="ctr">
              <a:lnSpc>
                <a:spcPct val="90000"/>
              </a:lnSpc>
              <a:buFont typeface="Wingdings" pitchFamily="2" charset="2"/>
              <a:buChar char="ü"/>
            </a:pPr>
            <a:r>
              <a:rPr lang="tr-TR" sz="2800" b="1">
                <a:solidFill>
                  <a:srgbClr val="FF33CC"/>
                </a:solidFill>
              </a:rPr>
              <a:t>GÜNLÜK PLAN</a:t>
            </a:r>
          </a:p>
          <a:p>
            <a:pPr algn="ctr">
              <a:lnSpc>
                <a:spcPct val="90000"/>
              </a:lnSpc>
              <a:buFont typeface="Wingdings" pitchFamily="2" charset="2"/>
              <a:buChar char="ü"/>
            </a:pPr>
            <a:r>
              <a:rPr lang="tr-TR" sz="2800" b="1">
                <a:solidFill>
                  <a:srgbClr val="FF33CC"/>
                </a:solidFill>
              </a:rPr>
              <a:t>HAFTALIK PLAN</a:t>
            </a:r>
          </a:p>
          <a:p>
            <a:pPr algn="ctr">
              <a:lnSpc>
                <a:spcPct val="90000"/>
              </a:lnSpc>
              <a:buFont typeface="Wingdings" pitchFamily="2" charset="2"/>
              <a:buChar char="ü"/>
            </a:pPr>
            <a:r>
              <a:rPr lang="tr-TR" sz="2800" b="1">
                <a:solidFill>
                  <a:srgbClr val="FF33CC"/>
                </a:solidFill>
              </a:rPr>
              <a:t>AYLIK PLAN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E358BE46-8F72-4D11-9497-CB9DDE621F0F}" type="slidenum">
              <a:rPr lang="tr-TR"/>
              <a:pPr>
                <a:defRPr/>
              </a:pPr>
              <a:t>23</a:t>
            </a:fld>
            <a:endParaRPr lang="tr-TR"/>
          </a:p>
        </p:txBody>
      </p:sp>
      <p:sp>
        <p:nvSpPr>
          <p:cNvPr id="45058" name="Rectangle 2"/>
          <p:cNvSpPr>
            <a:spLocks noGrp="1" noChangeArrowheads="1"/>
          </p:cNvSpPr>
          <p:nvPr>
            <p:ph type="title"/>
          </p:nvPr>
        </p:nvSpPr>
        <p:spPr/>
        <p:txBody>
          <a:bodyPr/>
          <a:lstStyle/>
          <a:p>
            <a:pPr eaLnBrk="1" hangingPunct="1"/>
            <a:r>
              <a:rPr lang="tr-TR" sz="4000" b="1" i="1" u="sng" smtClean="0">
                <a:solidFill>
                  <a:srgbClr val="00B050"/>
                </a:solidFill>
              </a:rPr>
              <a:t>3- ZAMANI ETKİN ŞEKİLDE DEĞERLENDİRİN</a:t>
            </a:r>
            <a:r>
              <a:rPr lang="tr-TR" sz="4000" smtClean="0">
                <a:solidFill>
                  <a:srgbClr val="00B050"/>
                </a:solidFill>
              </a:rPr>
              <a:t> </a:t>
            </a:r>
          </a:p>
        </p:txBody>
      </p:sp>
      <p:sp>
        <p:nvSpPr>
          <p:cNvPr id="45059" name="Rectangle 3"/>
          <p:cNvSpPr>
            <a:spLocks noGrp="1" noChangeArrowheads="1"/>
          </p:cNvSpPr>
          <p:nvPr>
            <p:ph type="body" idx="1"/>
          </p:nvPr>
        </p:nvSpPr>
        <p:spPr>
          <a:xfrm>
            <a:off x="179388" y="1557338"/>
            <a:ext cx="8785225" cy="4895850"/>
          </a:xfrm>
          <a:ln>
            <a:pattFill prst="dotDmnd">
              <a:fgClr>
                <a:srgbClr val="000000"/>
              </a:fgClr>
              <a:bgClr>
                <a:srgbClr val="FFFFFF"/>
              </a:bgClr>
            </a:pattFill>
          </a:ln>
        </p:spPr>
        <p:txBody>
          <a:bodyPr/>
          <a:lstStyle/>
          <a:p>
            <a:pPr algn="ctr" eaLnBrk="1" hangingPunct="1">
              <a:lnSpc>
                <a:spcPct val="80000"/>
              </a:lnSpc>
              <a:buFont typeface="Wingdings" pitchFamily="2" charset="2"/>
              <a:buNone/>
            </a:pPr>
            <a:r>
              <a:rPr lang="tr-TR" sz="2200" b="1" smtClean="0">
                <a:solidFill>
                  <a:srgbClr val="FF33CC"/>
                </a:solidFill>
                <a:cs typeface="Times New Roman" pitchFamily="18" charset="0"/>
              </a:rPr>
              <a:t>Çalışmalarınızdan Yeterince Verim Alabilmek İçin Dengeli Ve Düzenli Beslenmeli, Özellikle Sabah Kahvaltılarınızı Düzenli Ve Yeterli Kaloriyi Alacak Şekilde Yapmalısınız.</a:t>
            </a:r>
            <a:endParaRPr lang="tr-TR" sz="2200" b="1" smtClean="0">
              <a:solidFill>
                <a:srgbClr val="FF33CC"/>
              </a:solidFill>
              <a:ea typeface="Arial Unicode MS"/>
              <a:cs typeface="Arial Unicode MS"/>
            </a:endParaRPr>
          </a:p>
          <a:p>
            <a:pPr eaLnBrk="1" hangingPunct="1">
              <a:lnSpc>
                <a:spcPct val="80000"/>
              </a:lnSpc>
              <a:buFont typeface="Wingdings" pitchFamily="2" charset="2"/>
              <a:buNone/>
            </a:pPr>
            <a:endParaRPr lang="tr-TR" sz="1900" b="1" smtClean="0">
              <a:solidFill>
                <a:srgbClr val="FF33CC"/>
              </a:solidFill>
            </a:endParaRPr>
          </a:p>
          <a:p>
            <a:pPr algn="ctr" eaLnBrk="1" hangingPunct="1">
              <a:lnSpc>
                <a:spcPct val="80000"/>
              </a:lnSpc>
              <a:buFont typeface="Wingdings" pitchFamily="2" charset="2"/>
              <a:buNone/>
            </a:pPr>
            <a:r>
              <a:rPr lang="tr-TR" sz="2400" b="1" smtClean="0">
                <a:solidFill>
                  <a:srgbClr val="FF33CC"/>
                </a:solidFill>
              </a:rPr>
              <a:t>NEYİ, NE ZAMAN, NE KADAR VE NASIL YAPACAĞIMIZI ASLA VE ASLA UNUTMAMAK GEREKİYOR...</a:t>
            </a:r>
          </a:p>
          <a:p>
            <a:pPr eaLnBrk="1" hangingPunct="1">
              <a:lnSpc>
                <a:spcPct val="80000"/>
              </a:lnSpc>
              <a:buFont typeface="Wingdings" pitchFamily="2" charset="2"/>
              <a:buNone/>
            </a:pPr>
            <a:endParaRPr lang="tr-TR" sz="2400" b="1" smtClean="0"/>
          </a:p>
          <a:p>
            <a:pPr eaLnBrk="1" hangingPunct="1">
              <a:lnSpc>
                <a:spcPct val="80000"/>
              </a:lnSpc>
              <a:buFont typeface="Wingdings" pitchFamily="2" charset="2"/>
              <a:buNone/>
            </a:pPr>
            <a:r>
              <a:rPr lang="tr-TR" sz="2600" b="1" smtClean="0">
                <a:solidFill>
                  <a:srgbClr val="00B050"/>
                </a:solidFill>
              </a:rPr>
              <a:t>     </a:t>
            </a:r>
            <a:r>
              <a:rPr lang="tr-TR" sz="2600" b="1" u="sng" smtClean="0">
                <a:solidFill>
                  <a:srgbClr val="00B050"/>
                </a:solidFill>
              </a:rPr>
              <a:t>ÖĞRENMEYE AÇIK OLAN                                                                                                                                                                     SAATLER</a:t>
            </a:r>
          </a:p>
          <a:p>
            <a:pPr eaLnBrk="1" hangingPunct="1">
              <a:lnSpc>
                <a:spcPct val="80000"/>
              </a:lnSpc>
              <a:buFont typeface="Wingdings" pitchFamily="2" charset="2"/>
              <a:buNone/>
            </a:pPr>
            <a:endParaRPr lang="tr-TR" sz="2600" b="1" u="sng" smtClean="0">
              <a:solidFill>
                <a:srgbClr val="00B050"/>
              </a:solidFill>
            </a:endParaRPr>
          </a:p>
          <a:p>
            <a:pPr eaLnBrk="1" hangingPunct="1">
              <a:lnSpc>
                <a:spcPct val="80000"/>
              </a:lnSpc>
              <a:buFont typeface="Wingdings" pitchFamily="2" charset="2"/>
              <a:buNone/>
            </a:pPr>
            <a:r>
              <a:rPr lang="tr-TR" sz="2600" b="1" smtClean="0">
                <a:solidFill>
                  <a:srgbClr val="00B050"/>
                </a:solidFill>
              </a:rPr>
              <a:t>        </a:t>
            </a:r>
            <a:r>
              <a:rPr lang="tr-TR" sz="2600" b="1" u="sng" smtClean="0">
                <a:solidFill>
                  <a:srgbClr val="00B050"/>
                </a:solidFill>
              </a:rPr>
              <a:t>07:00  11:00</a:t>
            </a:r>
          </a:p>
          <a:p>
            <a:pPr eaLnBrk="1" hangingPunct="1">
              <a:lnSpc>
                <a:spcPct val="80000"/>
              </a:lnSpc>
              <a:buFont typeface="Wingdings" pitchFamily="2" charset="2"/>
              <a:buNone/>
            </a:pPr>
            <a:r>
              <a:rPr lang="tr-TR" sz="2600" b="1" smtClean="0">
                <a:solidFill>
                  <a:srgbClr val="00B050"/>
                </a:solidFill>
              </a:rPr>
              <a:t>       </a:t>
            </a:r>
            <a:r>
              <a:rPr lang="tr-TR" sz="2600" b="1" u="sng" smtClean="0">
                <a:solidFill>
                  <a:srgbClr val="00B050"/>
                </a:solidFill>
              </a:rPr>
              <a:t>14:00  17:00</a:t>
            </a:r>
          </a:p>
          <a:p>
            <a:pPr eaLnBrk="1" hangingPunct="1">
              <a:lnSpc>
                <a:spcPct val="80000"/>
              </a:lnSpc>
              <a:buFont typeface="Wingdings" pitchFamily="2" charset="2"/>
              <a:buNone/>
            </a:pPr>
            <a:r>
              <a:rPr lang="tr-TR" sz="2600" b="1" smtClean="0">
                <a:solidFill>
                  <a:srgbClr val="00B050"/>
                </a:solidFill>
              </a:rPr>
              <a:t>      </a:t>
            </a:r>
            <a:r>
              <a:rPr lang="tr-TR" sz="2600" b="1" u="sng" smtClean="0">
                <a:solidFill>
                  <a:srgbClr val="00B050"/>
                </a:solidFill>
              </a:rPr>
              <a:t>19:00  21:00 ARALARIDIR.</a:t>
            </a:r>
          </a:p>
        </p:txBody>
      </p:sp>
      <p:pic>
        <p:nvPicPr>
          <p:cNvPr id="45060" name="Picture 2" descr="C:\Users\EXPER\Desktop\zaman.jpg"/>
          <p:cNvPicPr>
            <a:picLocks noChangeAspect="1" noChangeArrowheads="1"/>
          </p:cNvPicPr>
          <p:nvPr/>
        </p:nvPicPr>
        <p:blipFill>
          <a:blip r:embed="rId2" cstate="print"/>
          <a:srcRect/>
          <a:stretch>
            <a:fillRect/>
          </a:stretch>
        </p:blipFill>
        <p:spPr bwMode="auto">
          <a:xfrm>
            <a:off x="5076825" y="3716338"/>
            <a:ext cx="4067175" cy="31416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a:defRPr/>
            </a:pPr>
            <a:fld id="{E50EEB83-BD3F-4F97-814D-8615CEBC9EBF}" type="slidenum">
              <a:rPr lang="tr-TR"/>
              <a:pPr>
                <a:defRPr/>
              </a:pPr>
              <a:t>24</a:t>
            </a:fld>
            <a:endParaRPr lang="tr-TR"/>
          </a:p>
        </p:txBody>
      </p:sp>
      <p:sp>
        <p:nvSpPr>
          <p:cNvPr id="46082" name="Rectangle 2"/>
          <p:cNvSpPr>
            <a:spLocks noGrp="1" noChangeArrowheads="1"/>
          </p:cNvSpPr>
          <p:nvPr>
            <p:ph type="title"/>
          </p:nvPr>
        </p:nvSpPr>
        <p:spPr>
          <a:xfrm>
            <a:off x="228600" y="457200"/>
            <a:ext cx="8664575" cy="523875"/>
          </a:xfrm>
        </p:spPr>
        <p:txBody>
          <a:bodyPr/>
          <a:lstStyle/>
          <a:p>
            <a:pPr eaLnBrk="1" hangingPunct="1"/>
            <a:r>
              <a:rPr lang="tr-TR" sz="2400" b="1" i="1" u="sng" smtClean="0">
                <a:solidFill>
                  <a:srgbClr val="00B050"/>
                </a:solidFill>
              </a:rPr>
              <a:t>4- VERİMİNİZİ ENGELLEYEN ETMENLERİ YOK EDİNİZ</a:t>
            </a:r>
          </a:p>
        </p:txBody>
      </p:sp>
      <p:graphicFrame>
        <p:nvGraphicFramePr>
          <p:cNvPr id="47154" name="Group 50"/>
          <p:cNvGraphicFramePr>
            <a:graphicFrameLocks noGrp="1"/>
          </p:cNvGraphicFramePr>
          <p:nvPr/>
        </p:nvGraphicFramePr>
        <p:xfrm>
          <a:off x="250825" y="981075"/>
          <a:ext cx="8208963" cy="4072891"/>
        </p:xfrm>
        <a:graphic>
          <a:graphicData uri="http://schemas.openxmlformats.org/drawingml/2006/table">
            <a:tbl>
              <a:tblPr/>
              <a:tblGrid>
                <a:gridCol w="2305050"/>
                <a:gridCol w="1728788"/>
                <a:gridCol w="1655762"/>
                <a:gridCol w="2519363"/>
              </a:tblGrid>
              <a:tr h="774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Yorgunluk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Umutsuzluk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Fazla Heyecan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Aile Dertleri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r>
              <a:tr h="668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Uykusuzluk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Korku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Endişe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Acelecilik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r>
              <a:tr h="1349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Normalin Altında Yada Üstündeki Fiziki Şartlar( çok soğuk , çok sıcak</a:t>
                      </a:r>
                      <a:r>
                        <a:rPr kumimoji="0" lang="tr-TR" sz="2000" b="0" i="0" u="none" strike="noStrike" cap="none" normalizeH="0" baseline="0" smtClean="0">
                          <a:ln>
                            <a:noFill/>
                          </a:ln>
                          <a:solidFill>
                            <a:srgbClr val="000000"/>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Araç Gereç Noksanlığı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Başka Yerde Olma Düşüncesi</a:t>
                      </a:r>
                      <a:endParaRPr kumimoji="0" lang="tr-TR" sz="20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Dikkati Dağıtacak Poster, Resim,Müzik</a:t>
                      </a:r>
                      <a:endParaRPr kumimoji="0" lang="tr-TR" sz="20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Ağrı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Öfke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Açlık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Telaş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r>
              <a:tr h="884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Sızı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Aşırı Kaygı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rPr>
                        <a:t>Aşırı Tokluk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r>
            </a:tbl>
          </a:graphicData>
        </a:graphic>
      </p:graphicFrame>
      <p:pic>
        <p:nvPicPr>
          <p:cNvPr id="46115" name="Picture 327" descr="BD07033_"/>
          <p:cNvPicPr>
            <a:picLocks noChangeAspect="1" noChangeArrowheads="1"/>
          </p:cNvPicPr>
          <p:nvPr/>
        </p:nvPicPr>
        <p:blipFill>
          <a:blip r:embed="rId2" cstate="print"/>
          <a:srcRect/>
          <a:stretch>
            <a:fillRect/>
          </a:stretch>
        </p:blipFill>
        <p:spPr bwMode="auto">
          <a:xfrm>
            <a:off x="5940425" y="4221163"/>
            <a:ext cx="2519363" cy="1631950"/>
          </a:xfrm>
          <a:prstGeom prst="rect">
            <a:avLst/>
          </a:prstGeom>
          <a:solidFill>
            <a:schemeClr val="accent1"/>
          </a:solid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2E0B8099-D912-4FB0-B30C-CD5BA28716C4}" type="slidenum">
              <a:rPr lang="tr-TR"/>
              <a:pPr>
                <a:defRPr/>
              </a:pPr>
              <a:t>25</a:t>
            </a:fld>
            <a:endParaRPr lang="tr-TR"/>
          </a:p>
        </p:txBody>
      </p:sp>
      <p:sp>
        <p:nvSpPr>
          <p:cNvPr id="47106" name="Rectangle 2"/>
          <p:cNvSpPr>
            <a:spLocks noGrp="1" noChangeArrowheads="1"/>
          </p:cNvSpPr>
          <p:nvPr>
            <p:ph type="title"/>
          </p:nvPr>
        </p:nvSpPr>
        <p:spPr>
          <a:xfrm>
            <a:off x="457200" y="274638"/>
            <a:ext cx="8229600" cy="993775"/>
          </a:xfrm>
        </p:spPr>
        <p:txBody>
          <a:bodyPr/>
          <a:lstStyle/>
          <a:p>
            <a:pPr algn="r" eaLnBrk="1" hangingPunct="1"/>
            <a:r>
              <a:rPr lang="tr-TR" sz="3600" b="1" i="1" u="sng" smtClean="0">
                <a:solidFill>
                  <a:srgbClr val="00B050"/>
                </a:solidFill>
              </a:rPr>
              <a:t>5- ÇALIŞMA ORTAMINIZI İYİ SEÇİN</a:t>
            </a:r>
          </a:p>
        </p:txBody>
      </p:sp>
      <p:sp>
        <p:nvSpPr>
          <p:cNvPr id="47107" name="Rectangle 3"/>
          <p:cNvSpPr>
            <a:spLocks noGrp="1" noChangeArrowheads="1"/>
          </p:cNvSpPr>
          <p:nvPr>
            <p:ph type="body" idx="1"/>
          </p:nvPr>
        </p:nvSpPr>
        <p:spPr>
          <a:xfrm>
            <a:off x="323850" y="1341438"/>
            <a:ext cx="8458200" cy="4267200"/>
          </a:xfrm>
        </p:spPr>
        <p:txBody>
          <a:bodyPr/>
          <a:lstStyle/>
          <a:p>
            <a:pPr algn="ctr" eaLnBrk="1" hangingPunct="1">
              <a:lnSpc>
                <a:spcPct val="90000"/>
              </a:lnSpc>
              <a:buFont typeface="Wingdings" pitchFamily="2" charset="2"/>
              <a:buNone/>
            </a:pPr>
            <a:r>
              <a:rPr lang="tr-TR" b="1" smtClean="0">
                <a:solidFill>
                  <a:srgbClr val="FF33CC"/>
                </a:solidFill>
              </a:rPr>
              <a:t>     DAĞINIK ODA = DAĞINIK ZİHİN</a:t>
            </a:r>
          </a:p>
          <a:p>
            <a:pPr eaLnBrk="1" hangingPunct="1">
              <a:lnSpc>
                <a:spcPct val="90000"/>
              </a:lnSpc>
              <a:buFont typeface="Wingdings" pitchFamily="2" charset="2"/>
              <a:buNone/>
            </a:pPr>
            <a:r>
              <a:rPr lang="tr-TR" sz="2400" b="1" smtClean="0">
                <a:solidFill>
                  <a:srgbClr val="FF33CC"/>
                </a:solidFill>
              </a:rPr>
              <a:t>             </a:t>
            </a:r>
            <a:r>
              <a:rPr lang="tr-TR" sz="2600" b="1" smtClean="0">
                <a:solidFill>
                  <a:srgbClr val="FF33CC"/>
                </a:solidFill>
                <a:cs typeface="Times New Roman" pitchFamily="18" charset="0"/>
              </a:rPr>
              <a:t>Ders çalışırken genellikle aynı ortamı tercih etmeye çalışınız. Aynı mekanda ders çalışmak çalışmaya daha kısa sürede adapte olmanızı sağlar. Çalışma masanız olsun. O masaya sadece çalışmak için oturduğunuzu hissetmelisiniz. Çalışma yerinin seçimi çok önemlidir.</a:t>
            </a:r>
            <a:endParaRPr lang="tr-TR" sz="2600" b="1" smtClean="0">
              <a:solidFill>
                <a:srgbClr val="FF33CC"/>
              </a:solidFill>
            </a:endParaRPr>
          </a:p>
          <a:p>
            <a:pPr eaLnBrk="1" hangingPunct="1">
              <a:lnSpc>
                <a:spcPct val="90000"/>
              </a:lnSpc>
              <a:buFont typeface="Wingdings" pitchFamily="2" charset="2"/>
              <a:buNone/>
            </a:pPr>
            <a:r>
              <a:rPr lang="tr-TR" sz="2600" b="1" smtClean="0">
                <a:solidFill>
                  <a:srgbClr val="FF33CC"/>
                </a:solidFill>
              </a:rPr>
              <a:t>        </a:t>
            </a:r>
            <a:r>
              <a:rPr lang="tr-TR" sz="2600" b="1" smtClean="0">
                <a:solidFill>
                  <a:srgbClr val="FF33CC"/>
                </a:solidFill>
                <a:cs typeface="Times New Roman" pitchFamily="18" charset="0"/>
              </a:rPr>
              <a:t>Çalışma yeri derli toplu, yalın, elden geldiğince sabit ve sakin olmalı, ayrıca ışık, ısı gibi fiziksel sorunları da çözümlenmiş olmalıdır.</a:t>
            </a:r>
            <a:endParaRPr lang="tr-TR" sz="2600" b="1" smtClean="0">
              <a:solidFill>
                <a:srgbClr val="FF33CC"/>
              </a:solidFill>
            </a:endParaRPr>
          </a:p>
          <a:p>
            <a:pPr eaLnBrk="1" hangingPunct="1">
              <a:lnSpc>
                <a:spcPct val="90000"/>
              </a:lnSpc>
              <a:buFont typeface="Wingdings" pitchFamily="2" charset="2"/>
              <a:buNone/>
            </a:pPr>
            <a:r>
              <a:rPr lang="tr-TR" b="1" smtClean="0">
                <a:solidFill>
                  <a:srgbClr val="00FF00"/>
                </a:solidFill>
                <a:cs typeface="Times New Roman" pitchFamily="18" charset="0"/>
              </a:rPr>
              <a:t> </a:t>
            </a:r>
            <a:endParaRPr lang="tr-TR" b="1" smtClean="0">
              <a:solidFill>
                <a:srgbClr val="00FF00"/>
              </a:solidFill>
            </a:endParaRPr>
          </a:p>
          <a:p>
            <a:pPr eaLnBrk="1" hangingPunct="1">
              <a:lnSpc>
                <a:spcPct val="90000"/>
              </a:lnSpc>
              <a:buFont typeface="Wingdings" pitchFamily="2" charset="2"/>
              <a:buNone/>
            </a:pPr>
            <a:endParaRPr lang="tr-TR" b="1" smtClean="0">
              <a:solidFill>
                <a:srgbClr val="00FF00"/>
              </a:solidFill>
            </a:endParaRPr>
          </a:p>
        </p:txBody>
      </p:sp>
      <p:pic>
        <p:nvPicPr>
          <p:cNvPr id="47110" name="Picture 6" descr="dağınık"/>
          <p:cNvPicPr>
            <a:picLocks noChangeAspect="1" noChangeArrowheads="1"/>
          </p:cNvPicPr>
          <p:nvPr/>
        </p:nvPicPr>
        <p:blipFill>
          <a:blip r:embed="rId2" cstate="print"/>
          <a:srcRect/>
          <a:stretch>
            <a:fillRect/>
          </a:stretch>
        </p:blipFill>
        <p:spPr bwMode="auto">
          <a:xfrm>
            <a:off x="4140200" y="4508500"/>
            <a:ext cx="4248150" cy="208915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5E7DDB86-5111-45CA-8848-0DD2D70EE962}" type="slidenum">
              <a:rPr lang="tr-TR"/>
              <a:pPr>
                <a:defRPr/>
              </a:pPr>
              <a:t>26</a:t>
            </a:fld>
            <a:endParaRPr lang="tr-TR"/>
          </a:p>
        </p:txBody>
      </p:sp>
      <p:sp>
        <p:nvSpPr>
          <p:cNvPr id="48130" name="Rectangle 2"/>
          <p:cNvSpPr>
            <a:spLocks noGrp="1" noChangeArrowheads="1"/>
          </p:cNvSpPr>
          <p:nvPr>
            <p:ph type="title"/>
          </p:nvPr>
        </p:nvSpPr>
        <p:spPr>
          <a:xfrm>
            <a:off x="228600" y="457200"/>
            <a:ext cx="7772400" cy="1981200"/>
          </a:xfrm>
        </p:spPr>
        <p:txBody>
          <a:bodyPr/>
          <a:lstStyle/>
          <a:p>
            <a:pPr eaLnBrk="1" hangingPunct="1"/>
            <a:r>
              <a:rPr lang="tr-TR" b="1" i="1" u="sng" smtClean="0">
                <a:solidFill>
                  <a:srgbClr val="33CC33"/>
                </a:solidFill>
              </a:rPr>
              <a:t>6- AYNI ANDA DERSLE BERABER BAŞKA BİR ŞEY YAPMAYIN</a:t>
            </a:r>
          </a:p>
        </p:txBody>
      </p:sp>
      <p:sp>
        <p:nvSpPr>
          <p:cNvPr id="48131" name="Rectangle 3"/>
          <p:cNvSpPr>
            <a:spLocks noGrp="1" noChangeArrowheads="1"/>
          </p:cNvSpPr>
          <p:nvPr>
            <p:ph type="body" idx="1"/>
          </p:nvPr>
        </p:nvSpPr>
        <p:spPr>
          <a:xfrm>
            <a:off x="0" y="2590800"/>
            <a:ext cx="5029200" cy="3505200"/>
          </a:xfrm>
        </p:spPr>
        <p:txBody>
          <a:bodyPr/>
          <a:lstStyle/>
          <a:p>
            <a:pPr eaLnBrk="1" hangingPunct="1">
              <a:buFont typeface="Wingdings" pitchFamily="2" charset="2"/>
              <a:buNone/>
            </a:pPr>
            <a:r>
              <a:rPr lang="tr-TR" smtClean="0"/>
              <a:t>      </a:t>
            </a:r>
            <a:r>
              <a:rPr lang="tr-TR" smtClean="0">
                <a:solidFill>
                  <a:srgbClr val="FF33CC"/>
                </a:solidFill>
              </a:rPr>
              <a:t>Ders çalışırken başka uğraşlarla ilgilenmeyin. Odağınız yalnızca ders çalışmak olsun.</a:t>
            </a:r>
          </a:p>
        </p:txBody>
      </p:sp>
      <p:pic>
        <p:nvPicPr>
          <p:cNvPr id="48132" name="Picture 2" descr="C:\Users\EXPER\Desktop\10 parmak.jpg"/>
          <p:cNvPicPr>
            <a:picLocks noChangeAspect="1" noChangeArrowheads="1"/>
          </p:cNvPicPr>
          <p:nvPr/>
        </p:nvPicPr>
        <p:blipFill>
          <a:blip r:embed="rId2" cstate="print"/>
          <a:srcRect/>
          <a:stretch>
            <a:fillRect/>
          </a:stretch>
        </p:blipFill>
        <p:spPr bwMode="auto">
          <a:xfrm>
            <a:off x="4572000" y="2492375"/>
            <a:ext cx="4032250" cy="3903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6CC2A5CC-B4C0-4F5E-B772-5D449A2AAA63}" type="slidenum">
              <a:rPr lang="tr-TR"/>
              <a:pPr>
                <a:defRPr/>
              </a:pPr>
              <a:t>27</a:t>
            </a:fld>
            <a:endParaRPr lang="tr-TR"/>
          </a:p>
        </p:txBody>
      </p:sp>
      <p:sp>
        <p:nvSpPr>
          <p:cNvPr id="49154" name="Rectangle 2"/>
          <p:cNvSpPr>
            <a:spLocks noGrp="1" noChangeArrowheads="1"/>
          </p:cNvSpPr>
          <p:nvPr>
            <p:ph type="title"/>
          </p:nvPr>
        </p:nvSpPr>
        <p:spPr/>
        <p:txBody>
          <a:bodyPr/>
          <a:lstStyle/>
          <a:p>
            <a:pPr eaLnBrk="1" hangingPunct="1"/>
            <a:r>
              <a:rPr lang="tr-TR" b="1" i="1" u="sng" smtClean="0">
                <a:solidFill>
                  <a:srgbClr val="00B050"/>
                </a:solidFill>
              </a:rPr>
              <a:t>7- NOT TUTUNUZ</a:t>
            </a:r>
          </a:p>
        </p:txBody>
      </p:sp>
      <p:sp>
        <p:nvSpPr>
          <p:cNvPr id="49155" name="Rectangle 3"/>
          <p:cNvSpPr>
            <a:spLocks noGrp="1" noChangeArrowheads="1"/>
          </p:cNvSpPr>
          <p:nvPr>
            <p:ph type="body" idx="1"/>
          </p:nvPr>
        </p:nvSpPr>
        <p:spPr>
          <a:xfrm>
            <a:off x="468313" y="1412875"/>
            <a:ext cx="4186237" cy="4165600"/>
          </a:xfrm>
        </p:spPr>
        <p:txBody>
          <a:bodyPr/>
          <a:lstStyle/>
          <a:p>
            <a:pPr algn="ctr" eaLnBrk="1" hangingPunct="1">
              <a:buFont typeface="Wingdings" pitchFamily="2" charset="2"/>
              <a:buNone/>
            </a:pPr>
            <a:r>
              <a:rPr lang="tr-TR" sz="3000" smtClean="0"/>
              <a:t>  </a:t>
            </a:r>
            <a:r>
              <a:rPr lang="tr-TR" sz="4100" smtClean="0">
                <a:solidFill>
                  <a:srgbClr val="FF33CC"/>
                </a:solidFill>
                <a:cs typeface="Times New Roman" pitchFamily="18" charset="0"/>
              </a:rPr>
              <a:t>Anlatılanlar öğretmenin ağzından çıktığı gibi değil, anlaşıldığı gibi yazılmalıdır</a:t>
            </a:r>
            <a:r>
              <a:rPr lang="tr-TR" sz="4100" smtClean="0">
                <a:solidFill>
                  <a:srgbClr val="FF33CC"/>
                </a:solidFill>
                <a:latin typeface="Bodoni MT" pitchFamily="18" charset="0"/>
                <a:cs typeface="Times New Roman" pitchFamily="18" charset="0"/>
              </a:rPr>
              <a:t>.</a:t>
            </a:r>
            <a:r>
              <a:rPr lang="tr-TR" sz="3000" smtClean="0">
                <a:solidFill>
                  <a:srgbClr val="FF33CC"/>
                </a:solidFill>
                <a:latin typeface="Bodoni MT" pitchFamily="18" charset="0"/>
              </a:rPr>
              <a:t> </a:t>
            </a:r>
          </a:p>
        </p:txBody>
      </p:sp>
      <p:pic>
        <p:nvPicPr>
          <p:cNvPr id="49156" name="Picture 2" descr="anatomy[1]"/>
          <p:cNvPicPr>
            <a:picLocks noChangeAspect="1" noChangeArrowheads="1" noCrop="1"/>
          </p:cNvPicPr>
          <p:nvPr/>
        </p:nvPicPr>
        <p:blipFill>
          <a:blip r:embed="rId2" cstate="print"/>
          <a:srcRect/>
          <a:stretch>
            <a:fillRect/>
          </a:stretch>
        </p:blipFill>
        <p:spPr bwMode="auto">
          <a:xfrm>
            <a:off x="4859338" y="1700213"/>
            <a:ext cx="3856037" cy="3213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3133FCC1-7543-4DE7-9C15-0520BE89F097}" type="slidenum">
              <a:rPr lang="tr-TR"/>
              <a:pPr>
                <a:defRPr/>
              </a:pPr>
              <a:t>28</a:t>
            </a:fld>
            <a:endParaRPr lang="tr-TR"/>
          </a:p>
        </p:txBody>
      </p:sp>
      <p:sp>
        <p:nvSpPr>
          <p:cNvPr id="50178" name="Rectangle 2"/>
          <p:cNvSpPr>
            <a:spLocks noGrp="1" noChangeArrowheads="1"/>
          </p:cNvSpPr>
          <p:nvPr>
            <p:ph type="title"/>
          </p:nvPr>
        </p:nvSpPr>
        <p:spPr/>
        <p:txBody>
          <a:bodyPr/>
          <a:lstStyle/>
          <a:p>
            <a:pPr eaLnBrk="1" hangingPunct="1"/>
            <a:r>
              <a:rPr lang="tr-TR" sz="3600" b="1" i="1" u="sng" smtClean="0">
                <a:solidFill>
                  <a:srgbClr val="00B050"/>
                </a:solidFill>
              </a:rPr>
              <a:t>8- KAYNAK TARAMASI YAPINIZ</a:t>
            </a:r>
          </a:p>
        </p:txBody>
      </p:sp>
      <p:sp>
        <p:nvSpPr>
          <p:cNvPr id="50179" name="Rectangle 3"/>
          <p:cNvSpPr>
            <a:spLocks noGrp="1" noChangeArrowheads="1"/>
          </p:cNvSpPr>
          <p:nvPr>
            <p:ph type="body" idx="1"/>
          </p:nvPr>
        </p:nvSpPr>
        <p:spPr>
          <a:xfrm>
            <a:off x="3851275" y="1557338"/>
            <a:ext cx="4897438" cy="4535487"/>
          </a:xfrm>
        </p:spPr>
        <p:txBody>
          <a:bodyPr/>
          <a:lstStyle/>
          <a:p>
            <a:pPr algn="ctr" eaLnBrk="1" hangingPunct="1">
              <a:lnSpc>
                <a:spcPct val="80000"/>
              </a:lnSpc>
              <a:buFont typeface="Wingdings" pitchFamily="2" charset="2"/>
              <a:buNone/>
            </a:pPr>
            <a:r>
              <a:rPr lang="tr-TR" b="1" i="1" smtClean="0">
                <a:solidFill>
                  <a:srgbClr val="FF33CC"/>
                </a:solidFill>
                <a:cs typeface="Times New Roman" pitchFamily="18" charset="0"/>
              </a:rPr>
              <a:t>  </a:t>
            </a:r>
            <a:r>
              <a:rPr lang="tr-TR" b="1" smtClean="0">
                <a:solidFill>
                  <a:srgbClr val="FF33CC"/>
                </a:solidFill>
                <a:cs typeface="Times New Roman" pitchFamily="18" charset="0"/>
              </a:rPr>
              <a:t>Konu Hakkında Bilgi Sahibi Değilsiniz</a:t>
            </a:r>
            <a:endParaRPr lang="tr-TR" smtClean="0">
              <a:solidFill>
                <a:srgbClr val="FF33CC"/>
              </a:solidFill>
              <a:ea typeface="Arial Unicode MS"/>
              <a:cs typeface="Arial Unicode MS"/>
            </a:endParaRPr>
          </a:p>
          <a:p>
            <a:pPr algn="ctr" eaLnBrk="1" hangingPunct="1">
              <a:lnSpc>
                <a:spcPct val="80000"/>
              </a:lnSpc>
              <a:buFont typeface="Wingdings" pitchFamily="2" charset="2"/>
              <a:buNone/>
            </a:pPr>
            <a:r>
              <a:rPr lang="tr-TR" b="1" smtClean="0">
                <a:solidFill>
                  <a:srgbClr val="FF33CC"/>
                </a:solidFill>
                <a:cs typeface="Times New Roman" pitchFamily="18" charset="0"/>
              </a:rPr>
              <a:t> Veya Anahtar Kavramları Belirleyemiyorsunuz. </a:t>
            </a:r>
            <a:endParaRPr lang="tr-TR" b="1" smtClean="0">
              <a:solidFill>
                <a:srgbClr val="FF33CC"/>
              </a:solidFill>
            </a:endParaRPr>
          </a:p>
          <a:p>
            <a:pPr algn="ctr" eaLnBrk="1" hangingPunct="1">
              <a:lnSpc>
                <a:spcPct val="80000"/>
              </a:lnSpc>
              <a:buFont typeface="Wingdings" pitchFamily="2" charset="2"/>
              <a:buNone/>
            </a:pPr>
            <a:r>
              <a:rPr lang="tr-TR" b="1" smtClean="0">
                <a:solidFill>
                  <a:srgbClr val="FF33CC"/>
                </a:solidFill>
                <a:cs typeface="Times New Roman" pitchFamily="18" charset="0"/>
              </a:rPr>
              <a:t>Konuyu Anlamamışsınız.</a:t>
            </a:r>
            <a:br>
              <a:rPr lang="tr-TR" b="1" smtClean="0">
                <a:solidFill>
                  <a:srgbClr val="FF33CC"/>
                </a:solidFill>
                <a:cs typeface="Times New Roman" pitchFamily="18" charset="0"/>
              </a:rPr>
            </a:br>
            <a:r>
              <a:rPr lang="tr-TR" b="1" smtClean="0">
                <a:solidFill>
                  <a:srgbClr val="FF33CC"/>
                </a:solidFill>
                <a:cs typeface="Times New Roman" pitchFamily="18" charset="0"/>
              </a:rPr>
              <a:t>İlgili Ders Kitabından </a:t>
            </a:r>
            <a:r>
              <a:rPr lang="tr-TR" b="1" smtClean="0">
                <a:solidFill>
                  <a:srgbClr val="FF33CC"/>
                </a:solidFill>
              </a:rPr>
              <a:t>veya Başka Kaynaklardan </a:t>
            </a:r>
            <a:r>
              <a:rPr lang="tr-TR" b="1" smtClean="0">
                <a:solidFill>
                  <a:srgbClr val="FF33CC"/>
                </a:solidFill>
                <a:cs typeface="Times New Roman" pitchFamily="18" charset="0"/>
              </a:rPr>
              <a:t>Konuyu İncele</a:t>
            </a:r>
            <a:r>
              <a:rPr lang="tr-TR" b="1" smtClean="0">
                <a:solidFill>
                  <a:srgbClr val="FF33CC"/>
                </a:solidFill>
              </a:rPr>
              <a:t>yip Araştırın...</a:t>
            </a:r>
            <a:endParaRPr lang="tr-TR" smtClean="0">
              <a:solidFill>
                <a:srgbClr val="FF33CC"/>
              </a:solidFill>
            </a:endParaRPr>
          </a:p>
          <a:p>
            <a:pPr eaLnBrk="1" hangingPunct="1">
              <a:lnSpc>
                <a:spcPct val="80000"/>
              </a:lnSpc>
              <a:buFont typeface="Wingdings" pitchFamily="2" charset="2"/>
              <a:buNone/>
            </a:pPr>
            <a:endParaRPr lang="tr-TR" smtClean="0">
              <a:solidFill>
                <a:srgbClr val="7030A0"/>
              </a:solidFill>
            </a:endParaRPr>
          </a:p>
        </p:txBody>
      </p:sp>
      <p:pic>
        <p:nvPicPr>
          <p:cNvPr id="50180" name="Picture 2" descr="C:\Users\EXPER\Desktop\kaynak.jpg"/>
          <p:cNvPicPr>
            <a:picLocks noChangeAspect="1" noChangeArrowheads="1"/>
          </p:cNvPicPr>
          <p:nvPr/>
        </p:nvPicPr>
        <p:blipFill>
          <a:blip r:embed="rId2" cstate="print"/>
          <a:srcRect/>
          <a:stretch>
            <a:fillRect/>
          </a:stretch>
        </p:blipFill>
        <p:spPr bwMode="auto">
          <a:xfrm>
            <a:off x="179388" y="1628775"/>
            <a:ext cx="3276600" cy="3357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A3B44B89-60C5-4BB4-82C8-E76E960D5A71}" type="slidenum">
              <a:rPr lang="tr-TR"/>
              <a:pPr>
                <a:defRPr/>
              </a:pPr>
              <a:t>29</a:t>
            </a:fld>
            <a:endParaRPr lang="tr-TR"/>
          </a:p>
        </p:txBody>
      </p:sp>
      <p:sp>
        <p:nvSpPr>
          <p:cNvPr id="51202" name="Rectangle 2"/>
          <p:cNvSpPr>
            <a:spLocks noGrp="1" noChangeArrowheads="1"/>
          </p:cNvSpPr>
          <p:nvPr>
            <p:ph type="title"/>
          </p:nvPr>
        </p:nvSpPr>
        <p:spPr/>
        <p:txBody>
          <a:bodyPr/>
          <a:lstStyle/>
          <a:p>
            <a:pPr eaLnBrk="1" hangingPunct="1"/>
            <a:r>
              <a:rPr lang="tr-TR" sz="4000" b="1" i="1" u="sng" smtClean="0">
                <a:solidFill>
                  <a:srgbClr val="00B050"/>
                </a:solidFill>
              </a:rPr>
              <a:t>9- ANLAYACAĞINIZ ŞEKİLDE OKUYUN</a:t>
            </a:r>
          </a:p>
        </p:txBody>
      </p:sp>
      <p:sp>
        <p:nvSpPr>
          <p:cNvPr id="51203" name="Rectangle 3"/>
          <p:cNvSpPr>
            <a:spLocks noGrp="1" noChangeArrowheads="1"/>
          </p:cNvSpPr>
          <p:nvPr>
            <p:ph type="body" idx="1"/>
          </p:nvPr>
        </p:nvSpPr>
        <p:spPr>
          <a:xfrm>
            <a:off x="0" y="1981200"/>
            <a:ext cx="6705600" cy="2671763"/>
          </a:xfrm>
        </p:spPr>
        <p:txBody>
          <a:bodyPr/>
          <a:lstStyle/>
          <a:p>
            <a:pPr eaLnBrk="1" hangingPunct="1">
              <a:buFont typeface="Wingdings" pitchFamily="2" charset="2"/>
              <a:buNone/>
            </a:pPr>
            <a:r>
              <a:rPr lang="tr-TR" sz="3000" smtClean="0">
                <a:solidFill>
                  <a:srgbClr val="FF33CC"/>
                </a:solidFill>
                <a:latin typeface="Bodoni MT" pitchFamily="18" charset="0"/>
              </a:rPr>
              <a:t> </a:t>
            </a:r>
            <a:r>
              <a:rPr lang="tr-TR" sz="3000" b="1" smtClean="0">
                <a:solidFill>
                  <a:srgbClr val="FF33CC"/>
                </a:solidFill>
              </a:rPr>
              <a:t>KONUYU NASIL ANLIYORSUNUZ?</a:t>
            </a:r>
          </a:p>
          <a:p>
            <a:pPr eaLnBrk="1" hangingPunct="1"/>
            <a:r>
              <a:rPr lang="tr-TR" sz="3000" b="1" smtClean="0">
                <a:solidFill>
                  <a:srgbClr val="FF33CC"/>
                </a:solidFill>
              </a:rPr>
              <a:t> YÜKSEK SESLE OKUYARAK MI</a:t>
            </a:r>
          </a:p>
          <a:p>
            <a:pPr eaLnBrk="1" hangingPunct="1"/>
            <a:r>
              <a:rPr lang="tr-TR" sz="3000" b="1" smtClean="0">
                <a:solidFill>
                  <a:srgbClr val="FF33CC"/>
                </a:solidFill>
              </a:rPr>
              <a:t> İÇİNİZDEN OKUYARAK MI</a:t>
            </a:r>
            <a:endParaRPr lang="tr-TR" sz="3000" b="1" smtClean="0">
              <a:solidFill>
                <a:srgbClr val="00B050"/>
              </a:solidFill>
            </a:endParaRPr>
          </a:p>
          <a:p>
            <a:pPr eaLnBrk="1" hangingPunct="1">
              <a:buFont typeface="Wingdings" pitchFamily="2" charset="2"/>
              <a:buNone/>
            </a:pPr>
            <a:r>
              <a:rPr lang="tr-TR" sz="3000" b="1" smtClean="0">
                <a:solidFill>
                  <a:srgbClr val="00B050"/>
                </a:solidFill>
              </a:rPr>
              <a:t>                 KARAR SİZİN ?</a:t>
            </a:r>
          </a:p>
        </p:txBody>
      </p:sp>
      <p:pic>
        <p:nvPicPr>
          <p:cNvPr id="51204" name="Picture 4" descr="BD04912_"/>
          <p:cNvPicPr>
            <a:picLocks noChangeAspect="1" noChangeArrowheads="1"/>
          </p:cNvPicPr>
          <p:nvPr/>
        </p:nvPicPr>
        <p:blipFill>
          <a:blip r:embed="rId2" cstate="print"/>
          <a:srcRect/>
          <a:stretch>
            <a:fillRect/>
          </a:stretch>
        </p:blipFill>
        <p:spPr bwMode="auto">
          <a:xfrm>
            <a:off x="6659563" y="1268413"/>
            <a:ext cx="2339975" cy="4868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279501ED-98D8-49C6-97EB-A267BFB9030F}" type="slidenum">
              <a:rPr lang="tr-TR"/>
              <a:pPr>
                <a:defRPr/>
              </a:pPr>
              <a:t>3</a:t>
            </a:fld>
            <a:endParaRPr lang="tr-TR"/>
          </a:p>
        </p:txBody>
      </p:sp>
      <p:sp>
        <p:nvSpPr>
          <p:cNvPr id="20482" name="2 İçerik Yer Tutucusu"/>
          <p:cNvSpPr>
            <a:spLocks noGrp="1"/>
          </p:cNvSpPr>
          <p:nvPr>
            <p:ph idx="1"/>
          </p:nvPr>
        </p:nvSpPr>
        <p:spPr>
          <a:xfrm>
            <a:off x="250825" y="188913"/>
            <a:ext cx="8713788" cy="6480175"/>
          </a:xfrm>
        </p:spPr>
        <p:txBody>
          <a:bodyPr/>
          <a:lstStyle/>
          <a:p>
            <a:pPr eaLnBrk="1" hangingPunct="1">
              <a:lnSpc>
                <a:spcPct val="80000"/>
              </a:lnSpc>
              <a:buFont typeface="Arial" charset="0"/>
              <a:buNone/>
            </a:pPr>
            <a:r>
              <a:rPr lang="tr-TR" sz="2500" smtClean="0">
                <a:solidFill>
                  <a:srgbClr val="7030A0"/>
                </a:solidFill>
                <a:latin typeface="Comic Sans MS" pitchFamily="66" charset="0"/>
              </a:rPr>
              <a:t>   </a:t>
            </a:r>
          </a:p>
          <a:p>
            <a:pPr eaLnBrk="1" hangingPunct="1">
              <a:lnSpc>
                <a:spcPct val="80000"/>
              </a:lnSpc>
              <a:buFont typeface="Arial" charset="0"/>
              <a:buNone/>
            </a:pPr>
            <a:r>
              <a:rPr lang="tr-TR" sz="2500" smtClean="0">
                <a:solidFill>
                  <a:srgbClr val="7030A0"/>
                </a:solidFill>
                <a:latin typeface="Comic Sans MS" pitchFamily="66" charset="0"/>
              </a:rPr>
              <a:t>      </a:t>
            </a:r>
            <a:r>
              <a:rPr lang="tr-TR" sz="2500" smtClean="0">
                <a:solidFill>
                  <a:srgbClr val="F21C1C"/>
                </a:solidFill>
              </a:rPr>
              <a:t>Pazar sabahı Ali işte bu şartlar altında 08.30’da uyandı.Önce güzel bir tatil kahvaltısı yaptı.</a:t>
            </a:r>
          </a:p>
          <a:p>
            <a:pPr eaLnBrk="1" hangingPunct="1">
              <a:lnSpc>
                <a:spcPct val="80000"/>
              </a:lnSpc>
              <a:buFont typeface="Arial" charset="0"/>
              <a:buNone/>
            </a:pPr>
            <a:r>
              <a:rPr lang="tr-TR" sz="2500" smtClean="0">
                <a:solidFill>
                  <a:srgbClr val="F21C1C"/>
                </a:solidFill>
              </a:rPr>
              <a:t>	 Sonra gazeteleri okuyup, ders çalışmaya karar verdi. Gazeteleri bittiğinde saat 10.30 olmuştu.TV’deki sabah filmine bir göz atıp çalışma odasına geçmek istedi. Fakat film öyle güzel ve heyecanlıydı ki, önünde koskoca bir Pazar gününün olduğunu düşünerek bu filmi izlemesinde bir sakınca olmadığına karar verdi. Film bittiğinde saat 12.30 olmuştu ve karnı acıkmıştı. Annesinin özenle hazırladığı yemekleri yiyip,evdekilerle sohbet ettikten sonra çalışma odasına yöneldi.Tam bu sırada TV’den naklen yayın programı başlamış ve haftanın en önemli maçı ekrana gelmişti. Bu maçı seyretmek için insanların birbirini çiğneyip dünyanın parasını verdiklerini düşününce, ayağına kadar gelen bu maçı seyretmemenin büyük kayıp olacağını düşündü. Maç biter bitmez sıkı bir şekilde çalışmaya karar vererek, maçı izlemeye koyuldu.</a:t>
            </a:r>
          </a:p>
          <a:p>
            <a:pPr eaLnBrk="1" hangingPunct="1">
              <a:lnSpc>
                <a:spcPct val="80000"/>
              </a:lnSpc>
            </a:pPr>
            <a:endParaRPr lang="tr-TR" sz="2200" smtClean="0">
              <a:solidFill>
                <a:srgbClr val="F21C1C"/>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666105AF-E344-414D-8F3B-18EA0D376349}" type="slidenum">
              <a:rPr lang="tr-TR"/>
              <a:pPr>
                <a:defRPr/>
              </a:pPr>
              <a:t>30</a:t>
            </a:fld>
            <a:endParaRPr lang="tr-TR"/>
          </a:p>
        </p:txBody>
      </p:sp>
      <p:sp>
        <p:nvSpPr>
          <p:cNvPr id="52226" name="Rectangle 2"/>
          <p:cNvSpPr>
            <a:spLocks noGrp="1" noChangeArrowheads="1"/>
          </p:cNvSpPr>
          <p:nvPr>
            <p:ph type="title"/>
          </p:nvPr>
        </p:nvSpPr>
        <p:spPr/>
        <p:txBody>
          <a:bodyPr/>
          <a:lstStyle/>
          <a:p>
            <a:pPr eaLnBrk="1" hangingPunct="1"/>
            <a:r>
              <a:rPr lang="tr-TR" b="1" i="1" u="sng" smtClean="0">
                <a:solidFill>
                  <a:srgbClr val="00B050"/>
                </a:solidFill>
              </a:rPr>
              <a:t>10- TEKRAR YAPINIZ</a:t>
            </a:r>
          </a:p>
        </p:txBody>
      </p:sp>
      <p:sp>
        <p:nvSpPr>
          <p:cNvPr id="52227" name="Rectangle 3"/>
          <p:cNvSpPr>
            <a:spLocks noGrp="1" noChangeArrowheads="1"/>
          </p:cNvSpPr>
          <p:nvPr>
            <p:ph type="body" idx="1"/>
          </p:nvPr>
        </p:nvSpPr>
        <p:spPr>
          <a:xfrm>
            <a:off x="0" y="1981200"/>
            <a:ext cx="8458200" cy="4114800"/>
          </a:xfrm>
        </p:spPr>
        <p:txBody>
          <a:bodyPr/>
          <a:lstStyle/>
          <a:p>
            <a:pPr algn="ctr" eaLnBrk="1" hangingPunct="1">
              <a:buFont typeface="Wingdings" pitchFamily="2" charset="2"/>
              <a:buNone/>
            </a:pPr>
            <a:r>
              <a:rPr lang="tr-TR" sz="3000" b="1" smtClean="0">
                <a:solidFill>
                  <a:srgbClr val="FF33CC"/>
                </a:solidFill>
              </a:rPr>
              <a:t>İnsanlar öğrendiklerini kısa süreli belleğe daha sonra tekrarlar neticesinde uzun süreli belleğe yerleştirirler.</a:t>
            </a:r>
          </a:p>
          <a:p>
            <a:pPr algn="ctr" eaLnBrk="1" hangingPunct="1">
              <a:buFont typeface="Wingdings" pitchFamily="2" charset="2"/>
              <a:buNone/>
            </a:pPr>
            <a:endParaRPr lang="tr-TR" sz="3000" b="1" smtClean="0">
              <a:solidFill>
                <a:srgbClr val="FF33CC"/>
              </a:solidFill>
            </a:endParaRPr>
          </a:p>
          <a:p>
            <a:pPr algn="ctr" eaLnBrk="1" hangingPunct="1">
              <a:buFont typeface="Wingdings" pitchFamily="2" charset="2"/>
              <a:buNone/>
            </a:pPr>
            <a:r>
              <a:rPr lang="tr-TR" sz="3000" b="1" smtClean="0">
                <a:solidFill>
                  <a:srgbClr val="FF33CC"/>
                </a:solidFill>
              </a:rPr>
              <a:t>Uzun süreli belleğe yerleşmenin yolu da </a:t>
            </a:r>
          </a:p>
          <a:p>
            <a:pPr algn="ctr" eaLnBrk="1" hangingPunct="1">
              <a:buFont typeface="Wingdings" pitchFamily="2" charset="2"/>
              <a:buNone/>
            </a:pPr>
            <a:r>
              <a:rPr lang="tr-TR" sz="3000" b="1" smtClean="0">
                <a:solidFill>
                  <a:srgbClr val="FF33CC"/>
                </a:solidFill>
              </a:rPr>
              <a:t>Tekrar yapmaktır.</a:t>
            </a:r>
            <a:endParaRPr lang="tr-TR" sz="5600" b="1" smtClean="0">
              <a:solidFill>
                <a:srgbClr val="66FF33"/>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6FD05F0C-80AE-4591-ACE4-BA3FD9B7EE02}" type="slidenum">
              <a:rPr lang="tr-TR"/>
              <a:pPr>
                <a:defRPr/>
              </a:pPr>
              <a:t>31</a:t>
            </a:fld>
            <a:endParaRPr lang="tr-TR"/>
          </a:p>
        </p:txBody>
      </p:sp>
      <p:sp>
        <p:nvSpPr>
          <p:cNvPr id="53250" name="Rectangle 2"/>
          <p:cNvSpPr>
            <a:spLocks noGrp="1" noChangeArrowheads="1"/>
          </p:cNvSpPr>
          <p:nvPr>
            <p:ph type="title"/>
          </p:nvPr>
        </p:nvSpPr>
        <p:spPr/>
        <p:txBody>
          <a:bodyPr/>
          <a:lstStyle/>
          <a:p>
            <a:pPr eaLnBrk="1" hangingPunct="1"/>
            <a:r>
              <a:rPr lang="tr-TR" sz="5400" b="1" smtClean="0">
                <a:solidFill>
                  <a:srgbClr val="FF0000"/>
                </a:solidFill>
              </a:rPr>
              <a:t>UNUTMAYIN...!</a:t>
            </a:r>
          </a:p>
        </p:txBody>
      </p:sp>
      <p:sp>
        <p:nvSpPr>
          <p:cNvPr id="53251" name="Rectangle 3"/>
          <p:cNvSpPr>
            <a:spLocks noGrp="1" noChangeArrowheads="1"/>
          </p:cNvSpPr>
          <p:nvPr>
            <p:ph type="body" idx="1"/>
          </p:nvPr>
        </p:nvSpPr>
        <p:spPr>
          <a:xfrm>
            <a:off x="457200" y="1600200"/>
            <a:ext cx="8435975" cy="4852988"/>
          </a:xfrm>
        </p:spPr>
        <p:txBody>
          <a:bodyPr/>
          <a:lstStyle/>
          <a:p>
            <a:pPr algn="ctr" eaLnBrk="1" hangingPunct="1">
              <a:lnSpc>
                <a:spcPct val="90000"/>
              </a:lnSpc>
              <a:buFont typeface="Wingdings" pitchFamily="2" charset="2"/>
              <a:buNone/>
            </a:pPr>
            <a:r>
              <a:rPr lang="tr-TR" sz="3600" b="1" smtClean="0">
                <a:solidFill>
                  <a:schemeClr val="hlink"/>
                </a:solidFill>
                <a:latin typeface="Comic Sans MS" pitchFamily="66" charset="0"/>
              </a:rPr>
              <a:t>% 100 Öğrenilen bilginin;</a:t>
            </a:r>
          </a:p>
          <a:p>
            <a:pPr algn="ctr" eaLnBrk="1" hangingPunct="1">
              <a:lnSpc>
                <a:spcPct val="90000"/>
              </a:lnSpc>
              <a:buFont typeface="Wingdings" pitchFamily="2" charset="2"/>
              <a:buNone/>
            </a:pPr>
            <a:r>
              <a:rPr lang="tr-TR" sz="3600" b="1" smtClean="0">
                <a:solidFill>
                  <a:schemeClr val="hlink"/>
                </a:solidFill>
                <a:latin typeface="Comic Sans MS" pitchFamily="66" charset="0"/>
              </a:rPr>
              <a:t>			</a:t>
            </a:r>
          </a:p>
          <a:p>
            <a:pPr algn="ctr" eaLnBrk="1" hangingPunct="1">
              <a:lnSpc>
                <a:spcPct val="90000"/>
              </a:lnSpc>
              <a:buFont typeface="Wingdings" pitchFamily="2" charset="2"/>
              <a:buNone/>
            </a:pPr>
            <a:r>
              <a:rPr lang="tr-TR" sz="3600" b="1" smtClean="0">
                <a:solidFill>
                  <a:schemeClr val="hlink"/>
                </a:solidFill>
                <a:latin typeface="Comic Sans MS" pitchFamily="66" charset="0"/>
              </a:rPr>
              <a:t>20 dakika içinde ortalama %50 sini</a:t>
            </a:r>
          </a:p>
          <a:p>
            <a:pPr algn="ctr" eaLnBrk="1" hangingPunct="1">
              <a:lnSpc>
                <a:spcPct val="90000"/>
              </a:lnSpc>
              <a:buFont typeface="Wingdings" pitchFamily="2" charset="2"/>
              <a:buNone/>
            </a:pPr>
            <a:r>
              <a:rPr lang="tr-TR" sz="3600" b="1" smtClean="0">
                <a:solidFill>
                  <a:schemeClr val="hlink"/>
                </a:solidFill>
                <a:latin typeface="Comic Sans MS" pitchFamily="66" charset="0"/>
              </a:rPr>
              <a:t>60 dakika içinde ortalama %70 ini</a:t>
            </a:r>
          </a:p>
          <a:p>
            <a:pPr algn="ctr" eaLnBrk="1" hangingPunct="1">
              <a:lnSpc>
                <a:spcPct val="90000"/>
              </a:lnSpc>
              <a:buFont typeface="Wingdings" pitchFamily="2" charset="2"/>
              <a:buNone/>
            </a:pPr>
            <a:r>
              <a:rPr lang="tr-TR" sz="3600" b="1" smtClean="0">
                <a:solidFill>
                  <a:schemeClr val="hlink"/>
                </a:solidFill>
                <a:latin typeface="Comic Sans MS" pitchFamily="66" charset="0"/>
              </a:rPr>
              <a:t>24 saatte ise ortalama %80 ini</a:t>
            </a:r>
          </a:p>
          <a:p>
            <a:pPr algn="ctr" eaLnBrk="1" hangingPunct="1">
              <a:lnSpc>
                <a:spcPct val="90000"/>
              </a:lnSpc>
              <a:buFont typeface="Wingdings" pitchFamily="2" charset="2"/>
              <a:buNone/>
            </a:pPr>
            <a:endParaRPr lang="tr-TR" sz="3600" b="1" smtClean="0">
              <a:solidFill>
                <a:schemeClr val="hlink"/>
              </a:solidFill>
              <a:latin typeface="Comic Sans MS" pitchFamily="66" charset="0"/>
            </a:endParaRPr>
          </a:p>
          <a:p>
            <a:pPr algn="ctr" eaLnBrk="1" hangingPunct="1">
              <a:lnSpc>
                <a:spcPct val="90000"/>
              </a:lnSpc>
              <a:buFont typeface="Wingdings" pitchFamily="2" charset="2"/>
              <a:buNone/>
            </a:pPr>
            <a:r>
              <a:rPr lang="tr-TR" sz="3600" b="1" smtClean="0">
                <a:solidFill>
                  <a:schemeClr val="hlink"/>
                </a:solidFill>
                <a:latin typeface="Comic Sans MS" pitchFamily="66" charset="0"/>
              </a:rPr>
              <a:t>UNUTUYORUZ...</a:t>
            </a:r>
          </a:p>
          <a:p>
            <a:pPr algn="ctr" eaLnBrk="1" hangingPunct="1">
              <a:lnSpc>
                <a:spcPct val="90000"/>
              </a:lnSpc>
              <a:buFont typeface="Wingdings" pitchFamily="2" charset="2"/>
              <a:buNone/>
            </a:pPr>
            <a:r>
              <a:rPr lang="tr-TR" sz="3600" b="1" smtClean="0">
                <a:solidFill>
                  <a:schemeClr val="hlink"/>
                </a:solidFill>
                <a:latin typeface="Comic Sans MS" pitchFamily="66" charset="0"/>
              </a:rPr>
              <a:t>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1B5CCC20-6D16-4DB8-9717-CA4BC2C69C02}" type="slidenum">
              <a:rPr lang="tr-TR"/>
              <a:pPr>
                <a:defRPr/>
              </a:pPr>
              <a:t>32</a:t>
            </a:fld>
            <a:endParaRPr lang="tr-TR"/>
          </a:p>
        </p:txBody>
      </p:sp>
      <p:sp>
        <p:nvSpPr>
          <p:cNvPr id="54274" name="2 İçerik Yer Tutucusu"/>
          <p:cNvSpPr>
            <a:spLocks noGrp="1"/>
          </p:cNvSpPr>
          <p:nvPr>
            <p:ph idx="1"/>
          </p:nvPr>
        </p:nvSpPr>
        <p:spPr>
          <a:xfrm>
            <a:off x="468313" y="115888"/>
            <a:ext cx="8229600" cy="4752975"/>
          </a:xfrm>
        </p:spPr>
        <p:txBody>
          <a:bodyPr/>
          <a:lstStyle/>
          <a:p>
            <a:pPr eaLnBrk="1" hangingPunct="1">
              <a:buFont typeface="Arial" charset="0"/>
              <a:buNone/>
            </a:pPr>
            <a:endParaRPr lang="tr-TR" b="1" smtClean="0">
              <a:solidFill>
                <a:srgbClr val="FF0000"/>
              </a:solidFill>
            </a:endParaRPr>
          </a:p>
          <a:p>
            <a:pPr eaLnBrk="1" hangingPunct="1">
              <a:buFont typeface="Arial" charset="0"/>
              <a:buNone/>
            </a:pPr>
            <a:r>
              <a:rPr lang="tr-TR" b="1" smtClean="0">
                <a:solidFill>
                  <a:schemeClr val="hlink"/>
                </a:solidFill>
              </a:rPr>
              <a:t>»</a:t>
            </a:r>
            <a:r>
              <a:rPr lang="tr-TR" b="1" smtClean="0">
                <a:solidFill>
                  <a:srgbClr val="FF0000"/>
                </a:solidFill>
              </a:rPr>
              <a:t> </a:t>
            </a:r>
            <a:r>
              <a:rPr lang="tr-TR" b="1" smtClean="0">
                <a:solidFill>
                  <a:schemeClr val="hlink"/>
                </a:solidFill>
              </a:rPr>
              <a:t>Öğrenmeden </a:t>
            </a:r>
            <a:r>
              <a:rPr lang="tr-TR" b="1" u="sng" smtClean="0">
                <a:solidFill>
                  <a:schemeClr val="hlink"/>
                </a:solidFill>
              </a:rPr>
              <a:t>hemen sonra </a:t>
            </a:r>
            <a:r>
              <a:rPr lang="tr-TR" b="1" smtClean="0">
                <a:solidFill>
                  <a:schemeClr val="hlink"/>
                </a:solidFill>
              </a:rPr>
              <a:t>yapılan tekrar, bilginin </a:t>
            </a:r>
            <a:r>
              <a:rPr lang="tr-TR" b="1" u="sng" smtClean="0">
                <a:solidFill>
                  <a:schemeClr val="hlink"/>
                </a:solidFill>
              </a:rPr>
              <a:t>bir gün süreyle </a:t>
            </a:r>
            <a:r>
              <a:rPr lang="tr-TR" b="1" smtClean="0">
                <a:solidFill>
                  <a:schemeClr val="hlink"/>
                </a:solidFill>
              </a:rPr>
              <a:t>saklanmasını sağlar.</a:t>
            </a:r>
          </a:p>
          <a:p>
            <a:pPr eaLnBrk="1" hangingPunct="1">
              <a:buFont typeface="Arial" charset="0"/>
              <a:buNone/>
            </a:pPr>
            <a:endParaRPr lang="tr-TR" b="1" smtClean="0">
              <a:solidFill>
                <a:schemeClr val="hlink"/>
              </a:solidFill>
            </a:endParaRPr>
          </a:p>
          <a:p>
            <a:pPr eaLnBrk="1" hangingPunct="1">
              <a:buFont typeface="Arial" charset="0"/>
              <a:buNone/>
            </a:pPr>
            <a:r>
              <a:rPr lang="tr-TR" b="1" smtClean="0">
                <a:solidFill>
                  <a:schemeClr val="hlink"/>
                </a:solidFill>
              </a:rPr>
              <a:t>» Öğrenmeden </a:t>
            </a:r>
            <a:r>
              <a:rPr lang="tr-TR" b="1" u="sng" smtClean="0">
                <a:solidFill>
                  <a:schemeClr val="hlink"/>
                </a:solidFill>
              </a:rPr>
              <a:t>bir gün sonra </a:t>
            </a:r>
            <a:r>
              <a:rPr lang="tr-TR" b="1" smtClean="0">
                <a:solidFill>
                  <a:schemeClr val="hlink"/>
                </a:solidFill>
              </a:rPr>
              <a:t>yapılan tekrar, bilginin </a:t>
            </a:r>
            <a:r>
              <a:rPr lang="tr-TR" b="1" u="sng" smtClean="0">
                <a:solidFill>
                  <a:schemeClr val="hlink"/>
                </a:solidFill>
              </a:rPr>
              <a:t>bir hafta süreyle </a:t>
            </a:r>
            <a:r>
              <a:rPr lang="tr-TR" b="1" smtClean="0">
                <a:solidFill>
                  <a:schemeClr val="hlink"/>
                </a:solidFill>
              </a:rPr>
              <a:t>saklanmasını sağlar.</a:t>
            </a:r>
          </a:p>
        </p:txBody>
      </p:sp>
      <p:pic>
        <p:nvPicPr>
          <p:cNvPr id="54275" name="Picture 3" descr="C:\Users\EXPER\Desktop\tekrar.jpg"/>
          <p:cNvPicPr>
            <a:picLocks noChangeAspect="1" noChangeArrowheads="1"/>
          </p:cNvPicPr>
          <p:nvPr/>
        </p:nvPicPr>
        <p:blipFill>
          <a:blip r:embed="rId2" cstate="print"/>
          <a:srcRect/>
          <a:stretch>
            <a:fillRect/>
          </a:stretch>
        </p:blipFill>
        <p:spPr bwMode="auto">
          <a:xfrm>
            <a:off x="2411413" y="4073525"/>
            <a:ext cx="4356100" cy="2784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a:defRPr/>
            </a:pPr>
            <a:fld id="{A212A13A-6BBA-4F71-8AEC-A4EA0AFF13C6}" type="slidenum">
              <a:rPr lang="tr-TR"/>
              <a:pPr>
                <a:defRPr/>
              </a:pPr>
              <a:t>33</a:t>
            </a:fld>
            <a:endParaRPr lang="tr-TR"/>
          </a:p>
        </p:txBody>
      </p:sp>
      <p:sp>
        <p:nvSpPr>
          <p:cNvPr id="55298" name="2 İçerik Yer Tutucusu"/>
          <p:cNvSpPr>
            <a:spLocks noGrp="1"/>
          </p:cNvSpPr>
          <p:nvPr>
            <p:ph idx="1"/>
          </p:nvPr>
        </p:nvSpPr>
        <p:spPr>
          <a:xfrm>
            <a:off x="539750" y="1484313"/>
            <a:ext cx="8229600" cy="4902200"/>
          </a:xfrm>
        </p:spPr>
        <p:txBody>
          <a:bodyPr/>
          <a:lstStyle/>
          <a:p>
            <a:pPr eaLnBrk="1" hangingPunct="1">
              <a:buFont typeface="Arial" charset="0"/>
              <a:buNone/>
            </a:pPr>
            <a:r>
              <a:rPr lang="tr-TR" b="1" smtClean="0">
                <a:solidFill>
                  <a:schemeClr val="hlink"/>
                </a:solidFill>
              </a:rPr>
              <a:t>» Öğrenmeden </a:t>
            </a:r>
            <a:r>
              <a:rPr lang="tr-TR" b="1" u="sng" smtClean="0">
                <a:solidFill>
                  <a:schemeClr val="hlink"/>
                </a:solidFill>
              </a:rPr>
              <a:t>bir hafta sonra </a:t>
            </a:r>
            <a:r>
              <a:rPr lang="tr-TR" b="1" smtClean="0">
                <a:solidFill>
                  <a:schemeClr val="hlink"/>
                </a:solidFill>
              </a:rPr>
              <a:t>yapılan tekrar, bilginin </a:t>
            </a:r>
            <a:r>
              <a:rPr lang="tr-TR" b="1" u="sng" smtClean="0">
                <a:solidFill>
                  <a:schemeClr val="hlink"/>
                </a:solidFill>
              </a:rPr>
              <a:t>bir ay süreyle </a:t>
            </a:r>
            <a:r>
              <a:rPr lang="tr-TR" b="1" smtClean="0">
                <a:solidFill>
                  <a:schemeClr val="hlink"/>
                </a:solidFill>
              </a:rPr>
              <a:t>saklanmasını sağlar.</a:t>
            </a:r>
          </a:p>
          <a:p>
            <a:pPr eaLnBrk="1" hangingPunct="1">
              <a:buFont typeface="Arial" charset="0"/>
              <a:buNone/>
            </a:pPr>
            <a:endParaRPr lang="tr-TR" b="1" smtClean="0">
              <a:solidFill>
                <a:schemeClr val="hlink"/>
              </a:solidFill>
            </a:endParaRPr>
          </a:p>
          <a:p>
            <a:pPr eaLnBrk="1" hangingPunct="1">
              <a:buFont typeface="Arial" charset="0"/>
              <a:buNone/>
            </a:pPr>
            <a:endParaRPr lang="tr-TR" b="1" smtClean="0">
              <a:solidFill>
                <a:schemeClr val="hlink"/>
              </a:solidFill>
            </a:endParaRPr>
          </a:p>
          <a:p>
            <a:pPr eaLnBrk="1" hangingPunct="1">
              <a:buFont typeface="Arial" charset="0"/>
              <a:buNone/>
            </a:pPr>
            <a:r>
              <a:rPr lang="tr-TR" b="1" smtClean="0">
                <a:solidFill>
                  <a:schemeClr val="hlink"/>
                </a:solidFill>
              </a:rPr>
              <a:t>» Öğrenmeden </a:t>
            </a:r>
            <a:r>
              <a:rPr lang="tr-TR" b="1" u="sng" smtClean="0">
                <a:solidFill>
                  <a:schemeClr val="hlink"/>
                </a:solidFill>
              </a:rPr>
              <a:t>bir ay sonra </a:t>
            </a:r>
            <a:r>
              <a:rPr lang="tr-TR" b="1" smtClean="0">
                <a:solidFill>
                  <a:schemeClr val="hlink"/>
                </a:solidFill>
              </a:rPr>
              <a:t>yapılan tekrar, bilginin  </a:t>
            </a:r>
            <a:r>
              <a:rPr lang="tr-TR" b="1" u="sng" smtClean="0">
                <a:solidFill>
                  <a:schemeClr val="hlink"/>
                </a:solidFill>
              </a:rPr>
              <a:t>uzun süreli </a:t>
            </a:r>
            <a:r>
              <a:rPr lang="tr-TR" b="1" smtClean="0">
                <a:solidFill>
                  <a:schemeClr val="hlink"/>
                </a:solidFill>
              </a:rPr>
              <a:t>hafızada saklanmasını sağlar.</a:t>
            </a:r>
            <a:endParaRPr lang="tr-TR" smtClean="0">
              <a:solidFill>
                <a:schemeClr val="hlink"/>
              </a:solidFill>
            </a:endParaRPr>
          </a:p>
          <a:p>
            <a:pPr eaLnBrk="1" hangingPunct="1">
              <a:buFont typeface="Arial" charset="0"/>
              <a:buNone/>
            </a:pPr>
            <a:endParaRPr lang="tr-TR" smtClean="0">
              <a:solidFill>
                <a:schemeClr val="hlink"/>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B2CADEB6-451C-4DD2-9E6D-EB1467F7DD7E}" type="slidenum">
              <a:rPr lang="tr-TR"/>
              <a:pPr>
                <a:defRPr/>
              </a:pPr>
              <a:t>34</a:t>
            </a:fld>
            <a:endParaRPr lang="tr-TR"/>
          </a:p>
        </p:txBody>
      </p:sp>
      <p:sp>
        <p:nvSpPr>
          <p:cNvPr id="4" name="WordArt 5"/>
          <p:cNvSpPr>
            <a:spLocks noGrp="1" noChangeArrowheads="1" noChangeShapeType="1" noTextEdit="1"/>
          </p:cNvSpPr>
          <p:nvPr>
            <p:ph idx="1"/>
          </p:nvPr>
        </p:nvSpPr>
        <p:spPr>
          <a:xfrm>
            <a:off x="539552" y="332657"/>
            <a:ext cx="8229600" cy="2232247"/>
          </a:xfrm>
        </p:spPr>
        <p:txBody>
          <a:bodyPr spcFirstLastPara="1" wrap="none" rtlCol="0" fromWordArt="1">
            <a:prstTxWarp prst="textDeflateInflate">
              <a:avLst/>
            </a:prstTxWarp>
            <a:normAutofit/>
          </a:bodyPr>
          <a:lstStyle/>
          <a:p>
            <a:pPr algn="ctr" eaLnBrk="1" fontAlgn="auto" hangingPunct="1">
              <a:spcAft>
                <a:spcPts val="0"/>
              </a:spcAft>
              <a:buFont typeface="Arial" pitchFamily="34" charset="0"/>
              <a:buNone/>
              <a:defRPr/>
            </a:pPr>
            <a:r>
              <a:rPr lang="tr-TR" sz="3600" kern="10" dirty="0">
                <a:ln w="9525">
                  <a:noFill/>
                  <a:round/>
                  <a:headEnd type="none" w="sm" len="sm"/>
                  <a:tailEnd type="none" w="sm" len="sm"/>
                </a:ln>
                <a:solidFill>
                  <a:srgbClr val="000066"/>
                </a:solidFill>
                <a:effectLst>
                  <a:glow rad="228600">
                    <a:schemeClr val="accent5">
                      <a:satMod val="175000"/>
                      <a:alpha val="40000"/>
                    </a:schemeClr>
                  </a:glow>
                </a:effectLst>
                <a:latin typeface="Times New Roman"/>
                <a:cs typeface="Times New Roman"/>
              </a:rPr>
              <a:t>ZİHİN DAĞILMASINA</a:t>
            </a:r>
          </a:p>
          <a:p>
            <a:pPr algn="ctr" eaLnBrk="1" fontAlgn="auto" hangingPunct="1">
              <a:spcAft>
                <a:spcPts val="0"/>
              </a:spcAft>
              <a:buFont typeface="Arial" pitchFamily="34" charset="0"/>
              <a:buNone/>
              <a:defRPr/>
            </a:pPr>
            <a:r>
              <a:rPr lang="tr-TR" sz="3600" kern="10" dirty="0">
                <a:ln w="9525">
                  <a:noFill/>
                  <a:round/>
                  <a:headEnd type="none" w="sm" len="sm"/>
                  <a:tailEnd type="none" w="sm" len="sm"/>
                </a:ln>
                <a:solidFill>
                  <a:srgbClr val="000066"/>
                </a:solidFill>
                <a:effectLst>
                  <a:glow rad="228600">
                    <a:schemeClr val="accent5">
                      <a:satMod val="175000"/>
                      <a:alpha val="40000"/>
                    </a:schemeClr>
                  </a:glow>
                </a:effectLst>
                <a:latin typeface="Times New Roman"/>
                <a:cs typeface="Times New Roman"/>
              </a:rPr>
              <a:t> YOL </a:t>
            </a:r>
            <a:r>
              <a:rPr lang="tr-TR" sz="3600" kern="10" dirty="0" smtClean="0">
                <a:ln w="9525">
                  <a:noFill/>
                  <a:round/>
                  <a:headEnd type="none" w="sm" len="sm"/>
                  <a:tailEnd type="none" w="sm" len="sm"/>
                </a:ln>
                <a:solidFill>
                  <a:srgbClr val="000066"/>
                </a:solidFill>
                <a:effectLst>
                  <a:glow rad="228600">
                    <a:schemeClr val="accent5">
                      <a:satMod val="175000"/>
                      <a:alpha val="40000"/>
                    </a:schemeClr>
                  </a:glow>
                </a:effectLst>
                <a:latin typeface="Times New Roman"/>
                <a:cs typeface="Times New Roman"/>
              </a:rPr>
              <a:t>AÇAN   </a:t>
            </a:r>
            <a:r>
              <a:rPr lang="tr-TR" sz="3600" kern="10" dirty="0">
                <a:ln w="9525">
                  <a:noFill/>
                  <a:round/>
                  <a:headEnd type="none" w="sm" len="sm"/>
                  <a:tailEnd type="none" w="sm" len="sm"/>
                </a:ln>
                <a:solidFill>
                  <a:srgbClr val="000066"/>
                </a:solidFill>
                <a:effectLst>
                  <a:glow rad="228600">
                    <a:schemeClr val="accent5">
                      <a:satMod val="175000"/>
                      <a:alpha val="40000"/>
                    </a:schemeClr>
                  </a:glow>
                </a:effectLst>
                <a:latin typeface="Times New Roman"/>
                <a:cs typeface="Times New Roman"/>
              </a:rPr>
              <a:t>SEBEPLER</a:t>
            </a:r>
          </a:p>
        </p:txBody>
      </p:sp>
      <p:pic>
        <p:nvPicPr>
          <p:cNvPr id="56323" name="Picture 2" descr="bağımlılıklar 1,1"/>
          <p:cNvPicPr>
            <a:picLocks noChangeAspect="1" noChangeArrowheads="1"/>
          </p:cNvPicPr>
          <p:nvPr/>
        </p:nvPicPr>
        <p:blipFill>
          <a:blip r:embed="rId2" cstate="print"/>
          <a:srcRect/>
          <a:stretch>
            <a:fillRect/>
          </a:stretch>
        </p:blipFill>
        <p:spPr bwMode="auto">
          <a:xfrm>
            <a:off x="755650" y="2781300"/>
            <a:ext cx="7777163" cy="3600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a:defRPr/>
            </a:pPr>
            <a:fld id="{54B86C70-128D-4B8E-A3B5-9EC0BA37D928}" type="slidenum">
              <a:rPr lang="tr-TR"/>
              <a:pPr>
                <a:defRPr/>
              </a:pPr>
              <a:t>35</a:t>
            </a:fld>
            <a:endParaRPr lang="tr-TR"/>
          </a:p>
        </p:txBody>
      </p:sp>
      <p:sp>
        <p:nvSpPr>
          <p:cNvPr id="4" name="3 İçerik Yer Tutucusu"/>
          <p:cNvSpPr>
            <a:spLocks noGrp="1"/>
          </p:cNvSpPr>
          <p:nvPr>
            <p:ph idx="1"/>
          </p:nvPr>
        </p:nvSpPr>
        <p:spPr>
          <a:xfrm>
            <a:off x="463550" y="106260"/>
            <a:ext cx="8229600" cy="6556652"/>
          </a:xfrm>
        </p:spPr>
        <p:txBody>
          <a:bodyPr rtlCol="0">
            <a:normAutofit lnSpcReduction="10000"/>
          </a:bodyPr>
          <a:lstStyle/>
          <a:p>
            <a:pPr algn="ctr" eaLnBrk="1" fontAlgn="auto" hangingPunct="1">
              <a:spcAft>
                <a:spcPts val="0"/>
              </a:spcAft>
              <a:buFont typeface="Arial" pitchFamily="34" charset="0"/>
              <a:buNone/>
              <a:defRPr/>
            </a:pPr>
            <a:r>
              <a:rPr lang="tr-TR" sz="35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İç Sebepler</a:t>
            </a:r>
          </a:p>
          <a:p>
            <a:pPr eaLnBrk="1" fontAlgn="auto" hangingPunct="1">
              <a:spcAft>
                <a:spcPts val="0"/>
              </a:spcAft>
              <a:buFont typeface="Wingdings" pitchFamily="2" charset="2"/>
              <a:buChar char="ü"/>
              <a:defRPr/>
            </a:pPr>
            <a:r>
              <a:rPr lang="tr-TR" b="1" dirty="0" smtClean="0">
                <a:latin typeface="Papyrus" pitchFamily="66" charset="0"/>
              </a:rPr>
              <a:t>hayal kurmak </a:t>
            </a:r>
          </a:p>
          <a:p>
            <a:pPr eaLnBrk="1" fontAlgn="auto" hangingPunct="1">
              <a:spcAft>
                <a:spcPts val="0"/>
              </a:spcAft>
              <a:buFont typeface="Wingdings" pitchFamily="2" charset="2"/>
              <a:buChar char="ü"/>
              <a:defRPr/>
            </a:pPr>
            <a:r>
              <a:rPr lang="tr-TR" b="1" dirty="0" smtClean="0">
                <a:latin typeface="Papyrus" pitchFamily="66" charset="0"/>
              </a:rPr>
              <a:t>endi</a:t>
            </a:r>
            <a:r>
              <a:rPr lang="tr-TR" dirty="0" smtClean="0">
                <a:latin typeface="Papyrus" pitchFamily="66" charset="0"/>
              </a:rPr>
              <a:t>ş</a:t>
            </a:r>
            <a:r>
              <a:rPr lang="tr-TR" b="1" dirty="0" smtClean="0">
                <a:latin typeface="Papyrus" pitchFamily="66" charset="0"/>
              </a:rPr>
              <a:t>eye kapılmak</a:t>
            </a:r>
          </a:p>
          <a:p>
            <a:pPr algn="ctr" eaLnBrk="1" fontAlgn="auto" hangingPunct="1">
              <a:spcAft>
                <a:spcPts val="0"/>
              </a:spcAft>
              <a:buFont typeface="Arial" pitchFamily="34" charset="0"/>
              <a:buNone/>
              <a:defRPr/>
            </a:pPr>
            <a:r>
              <a:rPr lang="tr-TR" sz="35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Dış Sebepler</a:t>
            </a:r>
          </a:p>
          <a:p>
            <a:pPr eaLnBrk="1" fontAlgn="auto" hangingPunct="1">
              <a:spcAft>
                <a:spcPts val="0"/>
              </a:spcAft>
              <a:buFont typeface="Wingdings" pitchFamily="2" charset="2"/>
              <a:buChar char="ü"/>
              <a:defRPr/>
            </a:pPr>
            <a:r>
              <a:rPr lang="tr-TR" b="1" dirty="0" smtClean="0">
                <a:solidFill>
                  <a:schemeClr val="tx1">
                    <a:lumMod val="95000"/>
                    <a:lumOff val="5000"/>
                  </a:schemeClr>
                </a:solidFill>
                <a:latin typeface="Papyrus" pitchFamily="66" charset="0"/>
              </a:rPr>
              <a:t>odada asılı posterler,  </a:t>
            </a:r>
          </a:p>
          <a:p>
            <a:pPr eaLnBrk="1" fontAlgn="auto" hangingPunct="1">
              <a:spcAft>
                <a:spcPts val="0"/>
              </a:spcAft>
              <a:buFont typeface="Wingdings" pitchFamily="2" charset="2"/>
              <a:buChar char="ü"/>
              <a:defRPr/>
            </a:pPr>
            <a:r>
              <a:rPr lang="tr-TR" b="1" dirty="0" smtClean="0">
                <a:solidFill>
                  <a:schemeClr val="tx1">
                    <a:lumMod val="95000"/>
                    <a:lumOff val="5000"/>
                  </a:schemeClr>
                </a:solidFill>
                <a:latin typeface="Papyrus" pitchFamily="66" charset="0"/>
              </a:rPr>
              <a:t>yatarak çalı</a:t>
            </a:r>
            <a:r>
              <a:rPr lang="tr-TR" dirty="0" smtClean="0">
                <a:solidFill>
                  <a:schemeClr val="tx1">
                    <a:lumMod val="95000"/>
                    <a:lumOff val="5000"/>
                  </a:schemeClr>
                </a:solidFill>
                <a:latin typeface="Papyrus" pitchFamily="66" charset="0"/>
              </a:rPr>
              <a:t>ş</a:t>
            </a:r>
            <a:r>
              <a:rPr lang="tr-TR" b="1" dirty="0" smtClean="0">
                <a:solidFill>
                  <a:schemeClr val="tx1">
                    <a:lumMod val="95000"/>
                    <a:lumOff val="5000"/>
                  </a:schemeClr>
                </a:solidFill>
                <a:latin typeface="Papyrus" pitchFamily="66" charset="0"/>
              </a:rPr>
              <a:t>mak,  </a:t>
            </a:r>
          </a:p>
          <a:p>
            <a:pPr eaLnBrk="1" fontAlgn="auto" hangingPunct="1">
              <a:spcAft>
                <a:spcPts val="0"/>
              </a:spcAft>
              <a:buFont typeface="Wingdings" pitchFamily="2" charset="2"/>
              <a:buChar char="ü"/>
              <a:defRPr/>
            </a:pPr>
            <a:r>
              <a:rPr lang="tr-TR" b="1" dirty="0" smtClean="0">
                <a:solidFill>
                  <a:schemeClr val="tx1">
                    <a:lumMod val="95000"/>
                    <a:lumOff val="5000"/>
                  </a:schemeClr>
                </a:solidFill>
                <a:latin typeface="Papyrus" pitchFamily="66" charset="0"/>
              </a:rPr>
              <a:t>müzik dinlemek,  </a:t>
            </a:r>
          </a:p>
          <a:p>
            <a:pPr eaLnBrk="1" fontAlgn="auto" hangingPunct="1">
              <a:spcAft>
                <a:spcPts val="0"/>
              </a:spcAft>
              <a:buFont typeface="Wingdings" pitchFamily="2" charset="2"/>
              <a:buChar char="ü"/>
              <a:defRPr/>
            </a:pPr>
            <a:r>
              <a:rPr lang="tr-TR" b="1" dirty="0" smtClean="0">
                <a:solidFill>
                  <a:schemeClr val="tx1">
                    <a:lumMod val="95000"/>
                    <a:lumOff val="5000"/>
                  </a:schemeClr>
                </a:solidFill>
                <a:latin typeface="Papyrus" pitchFamily="66" charset="0"/>
              </a:rPr>
              <a:t>televizyon,  bilgisayar oyunları,  </a:t>
            </a:r>
          </a:p>
          <a:p>
            <a:pPr eaLnBrk="1" fontAlgn="auto" hangingPunct="1">
              <a:spcAft>
                <a:spcPts val="0"/>
              </a:spcAft>
              <a:buFont typeface="Wingdings" pitchFamily="2" charset="2"/>
              <a:buChar char="ü"/>
              <a:defRPr/>
            </a:pPr>
            <a:r>
              <a:rPr lang="tr-TR" b="1" dirty="0" smtClean="0">
                <a:solidFill>
                  <a:schemeClr val="tx1">
                    <a:lumMod val="95000"/>
                    <a:lumOff val="5000"/>
                  </a:schemeClr>
                </a:solidFill>
                <a:latin typeface="Papyrus" pitchFamily="66" charset="0"/>
              </a:rPr>
              <a:t>internet,  </a:t>
            </a:r>
          </a:p>
          <a:p>
            <a:pPr eaLnBrk="1" fontAlgn="auto" hangingPunct="1">
              <a:spcAft>
                <a:spcPts val="0"/>
              </a:spcAft>
              <a:buFont typeface="Wingdings" pitchFamily="2" charset="2"/>
              <a:buChar char="ü"/>
              <a:defRPr/>
            </a:pPr>
            <a:r>
              <a:rPr lang="tr-TR" b="1" dirty="0" smtClean="0">
                <a:solidFill>
                  <a:schemeClr val="tx1">
                    <a:lumMod val="95000"/>
                    <a:lumOff val="5000"/>
                  </a:schemeClr>
                </a:solidFill>
                <a:latin typeface="Papyrus" pitchFamily="66" charset="0"/>
              </a:rPr>
              <a:t>telefon konuşmaları,mesajlaşmaları,  </a:t>
            </a:r>
          </a:p>
          <a:p>
            <a:pPr eaLnBrk="1" fontAlgn="auto" hangingPunct="1">
              <a:spcAft>
                <a:spcPts val="0"/>
              </a:spcAft>
              <a:buFont typeface="Wingdings" pitchFamily="2" charset="2"/>
              <a:buChar char="ü"/>
              <a:defRPr/>
            </a:pPr>
            <a:r>
              <a:rPr lang="tr-TR" b="1" dirty="0" smtClean="0">
                <a:solidFill>
                  <a:schemeClr val="tx1">
                    <a:lumMod val="95000"/>
                    <a:lumOff val="5000"/>
                  </a:schemeClr>
                </a:solidFill>
                <a:latin typeface="Papyrus" pitchFamily="66" charset="0"/>
              </a:rPr>
              <a:t>bir  </a:t>
            </a:r>
            <a:r>
              <a:rPr lang="tr-TR" dirty="0" smtClean="0">
                <a:solidFill>
                  <a:schemeClr val="tx1">
                    <a:lumMod val="95000"/>
                    <a:lumOff val="5000"/>
                  </a:schemeClr>
                </a:solidFill>
                <a:latin typeface="Papyrus" pitchFamily="66" charset="0"/>
              </a:rPr>
              <a:t>ş</a:t>
            </a:r>
            <a:r>
              <a:rPr lang="tr-TR" b="1" dirty="0" smtClean="0">
                <a:solidFill>
                  <a:schemeClr val="tx1">
                    <a:lumMod val="95000"/>
                    <a:lumOff val="5000"/>
                  </a:schemeClr>
                </a:solidFill>
                <a:latin typeface="Papyrus" pitchFamily="66" charset="0"/>
              </a:rPr>
              <a:t>eyler yeme, içme ihtiyacı,</a:t>
            </a:r>
          </a:p>
          <a:p>
            <a:pPr eaLnBrk="1" fontAlgn="auto" hangingPunct="1">
              <a:spcAft>
                <a:spcPts val="0"/>
              </a:spcAft>
              <a:buFont typeface="Wingdings" pitchFamily="2" charset="2"/>
              <a:buChar char="ü"/>
              <a:defRPr/>
            </a:pPr>
            <a:r>
              <a:rPr lang="tr-TR" b="1" dirty="0" smtClean="0">
                <a:solidFill>
                  <a:schemeClr val="tx1">
                    <a:lumMod val="95000"/>
                    <a:lumOff val="5000"/>
                  </a:schemeClr>
                </a:solidFill>
                <a:latin typeface="Papyrus" pitchFamily="66" charset="0"/>
              </a:rPr>
              <a:t>gezinmektir.</a:t>
            </a:r>
            <a:endParaRPr lang="tr-TR" b="1" dirty="0">
              <a:solidFill>
                <a:schemeClr val="tx1">
                  <a:lumMod val="95000"/>
                  <a:lumOff val="5000"/>
                </a:schemeClr>
              </a:solidFill>
              <a:latin typeface="Papyrus" pitchFamily="66"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548D6E3B-95BC-48D5-A371-6B9639B95BB4}" type="slidenum">
              <a:rPr lang="tr-TR"/>
              <a:pPr>
                <a:defRPr/>
              </a:pPr>
              <a:t>36</a:t>
            </a:fld>
            <a:endParaRPr lang="tr-TR"/>
          </a:p>
        </p:txBody>
      </p:sp>
      <p:sp>
        <p:nvSpPr>
          <p:cNvPr id="82946" name="Rectangle 2"/>
          <p:cNvSpPr>
            <a:spLocks noChangeArrowheads="1"/>
          </p:cNvSpPr>
          <p:nvPr/>
        </p:nvSpPr>
        <p:spPr bwMode="auto">
          <a:xfrm>
            <a:off x="539750" y="4116388"/>
            <a:ext cx="7991475" cy="2282825"/>
          </a:xfrm>
          <a:prstGeom prst="rect">
            <a:avLst/>
          </a:prstGeom>
          <a:noFill/>
          <a:ln w="9525">
            <a:noFill/>
            <a:miter lim="800000"/>
            <a:headEnd/>
            <a:tailEnd/>
          </a:ln>
          <a:effectLst/>
        </p:spPr>
        <p:txBody>
          <a:bodyPr anchor="ctr">
            <a:spAutoFit/>
          </a:bodyPr>
          <a:lstStyle/>
          <a:p>
            <a:pPr algn="ctr">
              <a:defRPr/>
            </a:pPr>
            <a:r>
              <a:rPr lang="tr-TR" sz="2400" b="1">
                <a:solidFill>
                  <a:srgbClr val="00B0F0"/>
                </a:solidFill>
                <a:effectLst>
                  <a:outerShdw blurRad="38100" dist="38100" dir="2700000" algn="tl">
                    <a:srgbClr val="C0C0C0"/>
                  </a:outerShdw>
                </a:effectLst>
              </a:rPr>
              <a:t>Üşüyen insan,ateşi düşünerek ısınmaz.</a:t>
            </a:r>
          </a:p>
          <a:p>
            <a:pPr algn="ctr">
              <a:defRPr/>
            </a:pPr>
            <a:r>
              <a:rPr lang="tr-TR" sz="2400" b="1">
                <a:solidFill>
                  <a:srgbClr val="00B0F0"/>
                </a:solidFill>
                <a:effectLst>
                  <a:outerShdw blurRad="38100" dist="38100" dir="2700000" algn="tl">
                    <a:srgbClr val="C0C0C0"/>
                  </a:outerShdw>
                </a:effectLst>
              </a:rPr>
              <a:t>Acıkan  insan, nefis yemekleri düşünerek açlığını gidermez.</a:t>
            </a:r>
          </a:p>
          <a:p>
            <a:pPr algn="ctr">
              <a:defRPr/>
            </a:pPr>
            <a:r>
              <a:rPr lang="tr-TR" sz="2400" b="1">
                <a:solidFill>
                  <a:srgbClr val="00B0F0"/>
                </a:solidFill>
                <a:effectLst>
                  <a:outerShdw blurRad="38100" dist="38100" dir="2700000" algn="tl">
                    <a:srgbClr val="C0C0C0"/>
                  </a:outerShdw>
                </a:effectLst>
              </a:rPr>
              <a:t>Sen de sadece çalışmak gerektiğini düşünerek başarılı olamazsın. </a:t>
            </a:r>
          </a:p>
          <a:p>
            <a:pPr algn="ctr">
              <a:defRPr/>
            </a:pPr>
            <a:r>
              <a:rPr lang="tr-TR" sz="2400" b="1" u="sng">
                <a:solidFill>
                  <a:srgbClr val="00B0F0"/>
                </a:solidFill>
                <a:effectLst>
                  <a:outerShdw blurRad="38100" dist="38100" dir="2700000" algn="tl">
                    <a:srgbClr val="C0C0C0"/>
                  </a:outerShdw>
                </a:effectLst>
              </a:rPr>
              <a:t>OTURARAK BAŞARIYA ULAŞAN TEK VARLIK</a:t>
            </a:r>
            <a:r>
              <a:rPr lang="tr-TR" sz="2400" b="1" u="sng">
                <a:solidFill>
                  <a:srgbClr val="00B0F0"/>
                </a:solidFill>
                <a:effectLst>
                  <a:outerShdw blurRad="38100" dist="38100" dir="2700000" algn="tl">
                    <a:srgbClr val="C0C0C0"/>
                  </a:outerShdw>
                </a:effectLst>
                <a:latin typeface="Verdana" pitchFamily="34" charset="0"/>
              </a:rPr>
              <a:t> </a:t>
            </a:r>
            <a:r>
              <a:rPr lang="tr-TR" sz="2400" b="1" u="sng">
                <a:solidFill>
                  <a:srgbClr val="00B0F0"/>
                </a:solidFill>
                <a:effectLst>
                  <a:outerShdw blurRad="38100" dist="38100" dir="2700000" algn="tl">
                    <a:srgbClr val="C0C0C0"/>
                  </a:outerShdw>
                </a:effectLst>
              </a:rPr>
              <a:t>TAVUKTUR…</a:t>
            </a:r>
          </a:p>
        </p:txBody>
      </p:sp>
      <p:pic>
        <p:nvPicPr>
          <p:cNvPr id="59395" name="Picture 3" descr="MCj02825460000[1]"/>
          <p:cNvPicPr>
            <a:picLocks noChangeAspect="1" noChangeArrowheads="1"/>
          </p:cNvPicPr>
          <p:nvPr/>
        </p:nvPicPr>
        <p:blipFill>
          <a:blip r:embed="rId2" cstate="print"/>
          <a:srcRect/>
          <a:stretch>
            <a:fillRect/>
          </a:stretch>
        </p:blipFill>
        <p:spPr bwMode="auto">
          <a:xfrm>
            <a:off x="1187450" y="260350"/>
            <a:ext cx="6913563" cy="3711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a:defRPr/>
            </a:pPr>
            <a:fld id="{A502B11B-D194-4408-AD69-939054227D03}" type="slidenum">
              <a:rPr lang="tr-TR"/>
              <a:pPr>
                <a:defRPr/>
              </a:pPr>
              <a:t>37</a:t>
            </a:fld>
            <a:endParaRPr lang="tr-TR"/>
          </a:p>
        </p:txBody>
      </p:sp>
      <p:sp>
        <p:nvSpPr>
          <p:cNvPr id="6" name="3 Slayt Numarası Yer Tutucusu"/>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2B7C50E-1792-489E-8185-8C20405A5145}" type="slidenum">
              <a:rPr lang="tr-TR" sz="1200">
                <a:solidFill>
                  <a:schemeClr val="tx1">
                    <a:tint val="75000"/>
                  </a:schemeClr>
                </a:solidFill>
                <a:latin typeface="+mn-lt"/>
              </a:rPr>
              <a:pPr algn="r" fontAlgn="auto">
                <a:spcBef>
                  <a:spcPts val="0"/>
                </a:spcBef>
                <a:spcAft>
                  <a:spcPts val="0"/>
                </a:spcAft>
                <a:defRPr/>
              </a:pPr>
              <a:t>37</a:t>
            </a:fld>
            <a:endParaRPr lang="tr-TR" sz="1200">
              <a:solidFill>
                <a:schemeClr val="tx1">
                  <a:tint val="75000"/>
                </a:schemeClr>
              </a:solidFill>
              <a:latin typeface="+mn-lt"/>
            </a:endParaRPr>
          </a:p>
        </p:txBody>
      </p:sp>
      <p:pic>
        <p:nvPicPr>
          <p:cNvPr id="5" name="Picture 3" descr="PE03255_"/>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5">
              <a:lumMod val="60000"/>
              <a:lumOff val="40000"/>
            </a:schemeClr>
          </a:solidFill>
        </p:spPr>
      </p:pic>
      <p:sp>
        <p:nvSpPr>
          <p:cNvPr id="60420" name="6 Metin kutusu"/>
          <p:cNvSpPr txBox="1">
            <a:spLocks noChangeArrowheads="1"/>
          </p:cNvSpPr>
          <p:nvPr/>
        </p:nvSpPr>
        <p:spPr bwMode="auto">
          <a:xfrm>
            <a:off x="4787900" y="260350"/>
            <a:ext cx="4176713" cy="2652713"/>
          </a:xfrm>
          <a:prstGeom prst="rect">
            <a:avLst/>
          </a:prstGeom>
          <a:noFill/>
          <a:ln w="9525">
            <a:noFill/>
            <a:miter lim="800000"/>
            <a:headEnd/>
            <a:tailEnd/>
          </a:ln>
        </p:spPr>
        <p:txBody>
          <a:bodyPr>
            <a:spAutoFit/>
          </a:bodyPr>
          <a:lstStyle/>
          <a:p>
            <a:pPr algn="ctr"/>
            <a:r>
              <a:rPr lang="tr-TR" sz="4800">
                <a:solidFill>
                  <a:schemeClr val="bg1"/>
                </a:solidFill>
                <a:latin typeface="Agency FB" pitchFamily="34" charset="0"/>
              </a:rPr>
              <a:t>‘</a:t>
            </a:r>
            <a:r>
              <a:rPr lang="tr-TR" sz="4000">
                <a:solidFill>
                  <a:schemeClr val="bg1"/>
                </a:solidFill>
              </a:rPr>
              <a:t>Hedefi Olmayan Gemiye Hiçbir Rüzgar Yardım Edemez’</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3609F327-4B64-4EBC-AD1F-D7D79D786E7D}" type="slidenum">
              <a:rPr lang="tr-TR"/>
              <a:pPr>
                <a:defRPr/>
              </a:pPr>
              <a:t>38</a:t>
            </a:fld>
            <a:endParaRPr lang="tr-TR"/>
          </a:p>
        </p:txBody>
      </p:sp>
      <p:sp>
        <p:nvSpPr>
          <p:cNvPr id="61442" name="2 Alt Başlık"/>
          <p:cNvSpPr>
            <a:spLocks noGrp="1"/>
          </p:cNvSpPr>
          <p:nvPr>
            <p:ph type="subTitle" idx="1"/>
          </p:nvPr>
        </p:nvSpPr>
        <p:spPr>
          <a:xfrm>
            <a:off x="250825" y="115888"/>
            <a:ext cx="8642350" cy="6481762"/>
          </a:xfrm>
        </p:spPr>
        <p:txBody>
          <a:bodyPr/>
          <a:lstStyle/>
          <a:p>
            <a:pPr eaLnBrk="1" hangingPunct="1"/>
            <a:r>
              <a:rPr lang="tr-TR" sz="2800" b="1" smtClean="0">
                <a:solidFill>
                  <a:srgbClr val="2BAEAB"/>
                </a:solidFill>
              </a:rPr>
              <a:t>Hedef açıkça tanımlanmalı ve belirlenmelidir. </a:t>
            </a:r>
          </a:p>
          <a:p>
            <a:pPr eaLnBrk="1" hangingPunct="1"/>
            <a:endParaRPr lang="tr-TR" sz="2800" b="1" smtClean="0">
              <a:solidFill>
                <a:srgbClr val="2BAEAB"/>
              </a:solidFill>
            </a:endParaRPr>
          </a:p>
          <a:p>
            <a:pPr eaLnBrk="1" hangingPunct="1"/>
            <a:r>
              <a:rPr lang="tr-TR" sz="2800" b="1" smtClean="0">
                <a:solidFill>
                  <a:srgbClr val="2BAEAB"/>
                </a:solidFill>
              </a:rPr>
              <a:t>Hedefler ölçülebilir, karşılaştırılabilir olmalıdır.</a:t>
            </a:r>
          </a:p>
          <a:p>
            <a:pPr eaLnBrk="1" hangingPunct="1"/>
            <a:endParaRPr lang="tr-TR" sz="2800" b="1" smtClean="0">
              <a:solidFill>
                <a:srgbClr val="2BAEAB"/>
              </a:solidFill>
            </a:endParaRPr>
          </a:p>
          <a:p>
            <a:pPr eaLnBrk="1" hangingPunct="1"/>
            <a:r>
              <a:rPr lang="tr-TR" sz="2800" b="1" smtClean="0">
                <a:solidFill>
                  <a:srgbClr val="2BAEAB"/>
                </a:solidFill>
              </a:rPr>
              <a:t>Doğru hedefin doğru zamanda gerçekleştirilmesi gerekir.</a:t>
            </a:r>
            <a:endParaRPr lang="tr-TR" sz="2800" smtClean="0">
              <a:solidFill>
                <a:srgbClr val="2BAEAB"/>
              </a:solidFill>
            </a:endParaRPr>
          </a:p>
        </p:txBody>
      </p:sp>
      <p:pic>
        <p:nvPicPr>
          <p:cNvPr id="61443" name="Picture 2" descr="C:\Users\EXPER\Desktop\hedef.bmp"/>
          <p:cNvPicPr>
            <a:picLocks noChangeAspect="1" noChangeArrowheads="1"/>
          </p:cNvPicPr>
          <p:nvPr/>
        </p:nvPicPr>
        <p:blipFill>
          <a:blip r:embed="rId2" cstate="print"/>
          <a:srcRect/>
          <a:stretch>
            <a:fillRect/>
          </a:stretch>
        </p:blipFill>
        <p:spPr bwMode="auto">
          <a:xfrm>
            <a:off x="1331913" y="3644900"/>
            <a:ext cx="5688012" cy="3052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FADAC49C-FB01-4241-A4B7-A4C81157B16D}" type="slidenum">
              <a:rPr lang="tr-TR"/>
              <a:pPr>
                <a:defRPr/>
              </a:pPr>
              <a:t>39</a:t>
            </a:fld>
            <a:endParaRPr lang="tr-TR"/>
          </a:p>
        </p:txBody>
      </p:sp>
      <p:sp>
        <p:nvSpPr>
          <p:cNvPr id="62466" name="2 İçerik Yer Tutucusu"/>
          <p:cNvSpPr>
            <a:spLocks noGrp="1"/>
          </p:cNvSpPr>
          <p:nvPr>
            <p:ph idx="1"/>
          </p:nvPr>
        </p:nvSpPr>
        <p:spPr>
          <a:xfrm>
            <a:off x="250825" y="260350"/>
            <a:ext cx="7850188" cy="5616575"/>
          </a:xfrm>
        </p:spPr>
        <p:txBody>
          <a:bodyPr/>
          <a:lstStyle/>
          <a:p>
            <a:pPr eaLnBrk="1" hangingPunct="1">
              <a:lnSpc>
                <a:spcPct val="80000"/>
              </a:lnSpc>
              <a:buFont typeface="Arial" charset="0"/>
              <a:buNone/>
            </a:pPr>
            <a:r>
              <a:rPr lang="tr-TR" sz="3600" smtClean="0">
                <a:solidFill>
                  <a:srgbClr val="FF0000"/>
                </a:solidFill>
              </a:rPr>
              <a:t>Hedef Belirlemenin Faydaları</a:t>
            </a:r>
          </a:p>
          <a:p>
            <a:pPr eaLnBrk="1" hangingPunct="1">
              <a:lnSpc>
                <a:spcPct val="80000"/>
              </a:lnSpc>
              <a:buFont typeface="Wingdings" pitchFamily="2" charset="2"/>
              <a:buChar char="ü"/>
            </a:pPr>
            <a:endParaRPr lang="tr-TR" sz="2000" smtClean="0">
              <a:solidFill>
                <a:srgbClr val="FF0000"/>
              </a:solidFill>
            </a:endParaRPr>
          </a:p>
          <a:p>
            <a:pPr eaLnBrk="1" hangingPunct="1">
              <a:lnSpc>
                <a:spcPct val="80000"/>
              </a:lnSpc>
              <a:buFont typeface="Wingdings" pitchFamily="2" charset="2"/>
              <a:buChar char="ü"/>
            </a:pPr>
            <a:r>
              <a:rPr lang="tr-TR" sz="2000" smtClean="0">
                <a:solidFill>
                  <a:srgbClr val="FF0000"/>
                </a:solidFill>
              </a:rPr>
              <a:t>Başarıyı değerlendirmenizi sağlar</a:t>
            </a:r>
          </a:p>
          <a:p>
            <a:pPr eaLnBrk="1" hangingPunct="1">
              <a:lnSpc>
                <a:spcPct val="80000"/>
              </a:lnSpc>
              <a:buFont typeface="Arial" charset="0"/>
              <a:buNone/>
            </a:pPr>
            <a:endParaRPr lang="tr-TR" sz="2000" smtClean="0">
              <a:solidFill>
                <a:srgbClr val="FF0000"/>
              </a:solidFill>
            </a:endParaRPr>
          </a:p>
          <a:p>
            <a:pPr eaLnBrk="1" hangingPunct="1">
              <a:lnSpc>
                <a:spcPct val="80000"/>
              </a:lnSpc>
              <a:buFont typeface="Wingdings" pitchFamily="2" charset="2"/>
              <a:buChar char="ü"/>
            </a:pPr>
            <a:r>
              <a:rPr lang="tr-TR" sz="2000" smtClean="0">
                <a:solidFill>
                  <a:srgbClr val="FF0000"/>
                </a:solidFill>
              </a:rPr>
              <a:t>Şimdiyi yönetmenizi sağlar </a:t>
            </a:r>
          </a:p>
          <a:p>
            <a:pPr eaLnBrk="1" hangingPunct="1">
              <a:lnSpc>
                <a:spcPct val="80000"/>
              </a:lnSpc>
              <a:buFont typeface="Wingdings" pitchFamily="2" charset="2"/>
              <a:buChar char="ü"/>
            </a:pPr>
            <a:endParaRPr lang="tr-TR" sz="2000" smtClean="0">
              <a:solidFill>
                <a:srgbClr val="FF0000"/>
              </a:solidFill>
            </a:endParaRPr>
          </a:p>
          <a:p>
            <a:pPr eaLnBrk="1" hangingPunct="1">
              <a:lnSpc>
                <a:spcPct val="80000"/>
              </a:lnSpc>
              <a:buFont typeface="Wingdings" pitchFamily="2" charset="2"/>
              <a:buChar char="ü"/>
            </a:pPr>
            <a:r>
              <a:rPr lang="tr-TR" sz="2000" smtClean="0">
                <a:solidFill>
                  <a:srgbClr val="FF0000"/>
                </a:solidFill>
              </a:rPr>
              <a:t>Geleceği şekillendirir </a:t>
            </a:r>
          </a:p>
          <a:p>
            <a:pPr eaLnBrk="1" hangingPunct="1">
              <a:lnSpc>
                <a:spcPct val="80000"/>
              </a:lnSpc>
              <a:buFont typeface="Wingdings" pitchFamily="2" charset="2"/>
              <a:buChar char="ü"/>
            </a:pPr>
            <a:endParaRPr lang="tr-TR" sz="2000" smtClean="0">
              <a:solidFill>
                <a:srgbClr val="FF0000"/>
              </a:solidFill>
            </a:endParaRPr>
          </a:p>
          <a:p>
            <a:pPr eaLnBrk="1" hangingPunct="1">
              <a:lnSpc>
                <a:spcPct val="80000"/>
              </a:lnSpc>
              <a:buFont typeface="Wingdings" pitchFamily="2" charset="2"/>
              <a:buChar char="ü"/>
            </a:pPr>
            <a:r>
              <a:rPr lang="tr-TR" sz="2000" smtClean="0">
                <a:solidFill>
                  <a:srgbClr val="FF0000"/>
                </a:solidFill>
              </a:rPr>
              <a:t>Önceliklerinizi ortaya çıkarır </a:t>
            </a:r>
          </a:p>
          <a:p>
            <a:pPr eaLnBrk="1" hangingPunct="1">
              <a:lnSpc>
                <a:spcPct val="80000"/>
              </a:lnSpc>
              <a:buFont typeface="Wingdings" pitchFamily="2" charset="2"/>
              <a:buChar char="ü"/>
            </a:pPr>
            <a:endParaRPr lang="tr-TR" sz="2000" smtClean="0">
              <a:solidFill>
                <a:srgbClr val="FF0000"/>
              </a:solidFill>
            </a:endParaRPr>
          </a:p>
          <a:p>
            <a:pPr eaLnBrk="1" hangingPunct="1">
              <a:lnSpc>
                <a:spcPct val="80000"/>
              </a:lnSpc>
              <a:buFont typeface="Wingdings" pitchFamily="2" charset="2"/>
              <a:buChar char="ü"/>
            </a:pPr>
            <a:r>
              <a:rPr lang="tr-TR" sz="2000" smtClean="0">
                <a:solidFill>
                  <a:srgbClr val="FF0000"/>
                </a:solidFill>
              </a:rPr>
              <a:t>Nedenini bildiğiniz için yaptığınız işe 4                                                                         kolla sarılmanızı sağlar </a:t>
            </a:r>
          </a:p>
          <a:p>
            <a:pPr eaLnBrk="1" hangingPunct="1">
              <a:lnSpc>
                <a:spcPct val="80000"/>
              </a:lnSpc>
              <a:buFont typeface="Wingdings" pitchFamily="2" charset="2"/>
              <a:buChar char="ü"/>
            </a:pPr>
            <a:endParaRPr lang="tr-TR" sz="2000" smtClean="0">
              <a:solidFill>
                <a:srgbClr val="FF0000"/>
              </a:solidFill>
            </a:endParaRPr>
          </a:p>
          <a:p>
            <a:pPr eaLnBrk="1" hangingPunct="1">
              <a:lnSpc>
                <a:spcPct val="80000"/>
              </a:lnSpc>
              <a:buFont typeface="Wingdings" pitchFamily="2" charset="2"/>
              <a:buChar char="ü"/>
            </a:pPr>
            <a:r>
              <a:rPr lang="tr-TR" sz="2000" smtClean="0">
                <a:solidFill>
                  <a:srgbClr val="FF0000"/>
                </a:solidFill>
              </a:rPr>
              <a:t>Motivasyonu daima yüksek tutar </a:t>
            </a:r>
          </a:p>
          <a:p>
            <a:pPr eaLnBrk="1" hangingPunct="1">
              <a:lnSpc>
                <a:spcPct val="80000"/>
              </a:lnSpc>
              <a:buFont typeface="Wingdings" pitchFamily="2" charset="2"/>
              <a:buChar char="ü"/>
            </a:pPr>
            <a:endParaRPr lang="tr-TR" sz="2000" smtClean="0">
              <a:solidFill>
                <a:srgbClr val="FF0000"/>
              </a:solidFill>
            </a:endParaRPr>
          </a:p>
          <a:p>
            <a:pPr eaLnBrk="1" hangingPunct="1">
              <a:lnSpc>
                <a:spcPct val="80000"/>
              </a:lnSpc>
              <a:buFont typeface="Wingdings" pitchFamily="2" charset="2"/>
              <a:buChar char="ü"/>
            </a:pPr>
            <a:r>
              <a:rPr lang="tr-TR" sz="2000" smtClean="0">
                <a:solidFill>
                  <a:srgbClr val="FF0000"/>
                </a:solidFill>
              </a:rPr>
              <a:t>Krizleri yönetmenize yardımcı olur </a:t>
            </a:r>
            <a:r>
              <a:rPr lang="tr-TR" sz="2000" smtClean="0"/>
              <a:t/>
            </a:r>
            <a:br>
              <a:rPr lang="tr-TR" sz="2000" smtClean="0"/>
            </a:br>
            <a:r>
              <a:rPr lang="tr-TR" sz="2000" smtClean="0"/>
              <a:t/>
            </a:r>
            <a:br>
              <a:rPr lang="tr-TR" sz="2000" smtClean="0"/>
            </a:br>
            <a:endParaRPr lang="tr-TR" sz="2000" smtClean="0"/>
          </a:p>
          <a:p>
            <a:pPr eaLnBrk="1" hangingPunct="1">
              <a:lnSpc>
                <a:spcPct val="80000"/>
              </a:lnSpc>
            </a:pPr>
            <a:endParaRPr lang="tr-TR" sz="2000" smtClean="0"/>
          </a:p>
        </p:txBody>
      </p:sp>
      <p:pic>
        <p:nvPicPr>
          <p:cNvPr id="62467" name="Picture 6" descr="ZAFER"/>
          <p:cNvPicPr>
            <a:picLocks noChangeAspect="1" noChangeArrowheads="1"/>
          </p:cNvPicPr>
          <p:nvPr/>
        </p:nvPicPr>
        <p:blipFill>
          <a:blip r:embed="rId2" cstate="print"/>
          <a:srcRect/>
          <a:stretch>
            <a:fillRect/>
          </a:stretch>
        </p:blipFill>
        <p:spPr bwMode="auto">
          <a:xfrm>
            <a:off x="4787900" y="0"/>
            <a:ext cx="43561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a:defRPr/>
            </a:pPr>
            <a:fld id="{A1E940C5-8DB5-41E8-BEA0-9FEF42973B3D}" type="slidenum">
              <a:rPr lang="tr-TR"/>
              <a:pPr>
                <a:defRPr/>
              </a:pPr>
              <a:t>4</a:t>
            </a:fld>
            <a:endParaRPr lang="tr-TR"/>
          </a:p>
        </p:txBody>
      </p:sp>
      <p:sp>
        <p:nvSpPr>
          <p:cNvPr id="21506" name="2 İçerik Yer Tutucusu"/>
          <p:cNvSpPr>
            <a:spLocks noGrp="1"/>
          </p:cNvSpPr>
          <p:nvPr>
            <p:ph idx="1"/>
          </p:nvPr>
        </p:nvSpPr>
        <p:spPr>
          <a:xfrm>
            <a:off x="457200" y="260350"/>
            <a:ext cx="8229600" cy="6408738"/>
          </a:xfrm>
        </p:spPr>
        <p:txBody>
          <a:bodyPr/>
          <a:lstStyle/>
          <a:p>
            <a:pPr eaLnBrk="1" hangingPunct="1">
              <a:buFont typeface="Arial" charset="0"/>
              <a:buNone/>
            </a:pPr>
            <a:r>
              <a:rPr lang="tr-TR" smtClean="0"/>
              <a:t>     </a:t>
            </a:r>
          </a:p>
          <a:p>
            <a:pPr eaLnBrk="1" hangingPunct="1">
              <a:buFont typeface="Arial" charset="0"/>
              <a:buNone/>
            </a:pPr>
            <a:r>
              <a:rPr lang="tr-TR" smtClean="0">
                <a:solidFill>
                  <a:srgbClr val="7030A0"/>
                </a:solidFill>
                <a:latin typeface="Comic Sans MS" pitchFamily="66" charset="0"/>
              </a:rPr>
              <a:t>      </a:t>
            </a:r>
            <a:r>
              <a:rPr lang="tr-TR" smtClean="0">
                <a:solidFill>
                  <a:srgbClr val="F21C1C"/>
                </a:solidFill>
              </a:rPr>
              <a:t>Naklen yayın bitip, Ali’nin kafası haftanın spor olayları ile doluyken, annesi çayı hazırladığını duyurdu. Ali çayı içip derse geçmenin daha doğru olacağına karar verdi. Çay bittiğinde Ali’nin üzerine bir ağırlık çökmüştü. Haftanın yorgunluğu, maçın gerginliği ve çayla birlikte yenilenler Ali’yi gevşetmişti. Ali bu yorgunlukla “Nasıl olsa verimli çalışamam.” diye düşündü ve dinlendikten sonra çalışmaya başlamaya karar verdi.</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Slayt Numarası Yer Tutucusu"/>
          <p:cNvSpPr>
            <a:spLocks noGrp="1"/>
          </p:cNvSpPr>
          <p:nvPr>
            <p:ph type="sldNum" sz="quarter" idx="12"/>
          </p:nvPr>
        </p:nvSpPr>
        <p:spPr/>
        <p:txBody>
          <a:bodyPr/>
          <a:lstStyle/>
          <a:p>
            <a:pPr>
              <a:defRPr/>
            </a:pPr>
            <a:fld id="{A8219002-02D4-416D-9A9E-8077569DDC29}" type="slidenum">
              <a:rPr lang="tr-TR"/>
              <a:pPr>
                <a:defRPr/>
              </a:pPr>
              <a:t>40</a:t>
            </a:fld>
            <a:endParaRPr lang="tr-TR"/>
          </a:p>
        </p:txBody>
      </p:sp>
      <p:sp>
        <p:nvSpPr>
          <p:cNvPr id="91140" name="Text Box 2"/>
          <p:cNvSpPr txBox="1">
            <a:spLocks noChangeArrowheads="1"/>
          </p:cNvSpPr>
          <p:nvPr/>
        </p:nvSpPr>
        <p:spPr bwMode="auto">
          <a:xfrm>
            <a:off x="1403350" y="981075"/>
            <a:ext cx="6316663" cy="1433513"/>
          </a:xfrm>
          <a:prstGeom prst="rect">
            <a:avLst/>
          </a:prstGeom>
          <a:noFill/>
          <a:ln w="9525">
            <a:noFill/>
            <a:miter lim="800000"/>
            <a:headEnd/>
            <a:tailEnd/>
          </a:ln>
        </p:spPr>
        <p:txBody>
          <a:bodyPr wrap="none">
            <a:spAutoFit/>
          </a:bodyPr>
          <a:lstStyle/>
          <a:p>
            <a:pPr eaLnBrk="0" hangingPunct="0"/>
            <a:r>
              <a:rPr lang="tr-TR" sz="3200" b="1">
                <a:latin typeface="Calibri" pitchFamily="34" charset="0"/>
              </a:rPr>
              <a:t>                     </a:t>
            </a:r>
            <a:r>
              <a:rPr lang="tr-TR" sz="2800" b="1"/>
              <a:t>HER İNSANIN, </a:t>
            </a:r>
          </a:p>
          <a:p>
            <a:pPr eaLnBrk="0" hangingPunct="0"/>
            <a:endParaRPr lang="tr-TR" sz="2800" b="1"/>
          </a:p>
          <a:p>
            <a:pPr eaLnBrk="0" hangingPunct="0"/>
            <a:r>
              <a:rPr lang="tr-TR" sz="2800" b="1"/>
              <a:t>         KENDİ POTANSİYELİNE GÖRE</a:t>
            </a:r>
          </a:p>
        </p:txBody>
      </p:sp>
      <p:sp>
        <p:nvSpPr>
          <p:cNvPr id="91141" name="Text Box 3"/>
          <p:cNvSpPr txBox="1">
            <a:spLocks noChangeArrowheads="1"/>
          </p:cNvSpPr>
          <p:nvPr/>
        </p:nvSpPr>
        <p:spPr bwMode="auto">
          <a:xfrm>
            <a:off x="2195513" y="2924175"/>
            <a:ext cx="4703762" cy="579438"/>
          </a:xfrm>
          <a:prstGeom prst="rect">
            <a:avLst/>
          </a:prstGeom>
          <a:noFill/>
          <a:ln w="9525">
            <a:noFill/>
            <a:miter lim="800000"/>
            <a:headEnd/>
            <a:tailEnd/>
          </a:ln>
        </p:spPr>
        <p:txBody>
          <a:bodyPr wrap="none">
            <a:spAutoFit/>
          </a:bodyPr>
          <a:lstStyle/>
          <a:p>
            <a:pPr eaLnBrk="0" hangingPunct="0"/>
            <a:r>
              <a:rPr lang="tr-TR" sz="3200" b="1">
                <a:latin typeface="Calibri" pitchFamily="34" charset="0"/>
              </a:rPr>
              <a:t>    </a:t>
            </a:r>
            <a:r>
              <a:rPr lang="tr-TR" sz="2400" b="1"/>
              <a:t>GERÇEKLEŞTİREBİLECEĞİ</a:t>
            </a:r>
          </a:p>
        </p:txBody>
      </p:sp>
      <p:sp>
        <p:nvSpPr>
          <p:cNvPr id="91142" name="Text Box 4"/>
          <p:cNvSpPr txBox="1">
            <a:spLocks noChangeArrowheads="1"/>
          </p:cNvSpPr>
          <p:nvPr/>
        </p:nvSpPr>
        <p:spPr bwMode="auto">
          <a:xfrm>
            <a:off x="2339975" y="3860800"/>
            <a:ext cx="3968750" cy="579438"/>
          </a:xfrm>
          <a:prstGeom prst="rect">
            <a:avLst/>
          </a:prstGeom>
          <a:noFill/>
          <a:ln w="9525">
            <a:noFill/>
            <a:miter lim="800000"/>
            <a:headEnd/>
            <a:tailEnd/>
          </a:ln>
        </p:spPr>
        <p:txBody>
          <a:bodyPr wrap="none">
            <a:spAutoFit/>
          </a:bodyPr>
          <a:lstStyle/>
          <a:p>
            <a:pPr eaLnBrk="0" hangingPunct="0"/>
            <a:r>
              <a:rPr lang="tr-TR" sz="3200" b="1">
                <a:latin typeface="Calibri" pitchFamily="34" charset="0"/>
              </a:rPr>
              <a:t>   </a:t>
            </a:r>
            <a:r>
              <a:rPr lang="tr-TR" sz="2400" b="1"/>
              <a:t>MUTLAKA BİRŞEYLER</a:t>
            </a:r>
            <a:r>
              <a:rPr lang="tr-TR" sz="2400"/>
              <a:t> </a:t>
            </a:r>
          </a:p>
        </p:txBody>
      </p:sp>
      <p:sp>
        <p:nvSpPr>
          <p:cNvPr id="91143" name="Text Box 5"/>
          <p:cNvSpPr txBox="1">
            <a:spLocks noChangeArrowheads="1"/>
          </p:cNvSpPr>
          <p:nvPr/>
        </p:nvSpPr>
        <p:spPr bwMode="auto">
          <a:xfrm>
            <a:off x="3276600" y="4868863"/>
            <a:ext cx="2817813" cy="823912"/>
          </a:xfrm>
          <a:prstGeom prst="rect">
            <a:avLst/>
          </a:prstGeom>
          <a:noFill/>
          <a:ln w="9525">
            <a:noFill/>
            <a:miter lim="800000"/>
            <a:headEnd/>
            <a:tailEnd/>
          </a:ln>
        </p:spPr>
        <p:txBody>
          <a:bodyPr wrap="none">
            <a:spAutoFit/>
          </a:bodyPr>
          <a:lstStyle/>
          <a:p>
            <a:pPr eaLnBrk="0" hangingPunct="0"/>
            <a:r>
              <a:rPr lang="tr-TR" sz="4800" b="1"/>
              <a:t>VARDIR</a:t>
            </a:r>
            <a:r>
              <a:rPr lang="tr-TR" sz="4800" b="1">
                <a:latin typeface="Calibri" pitchFamily="34" charset="0"/>
              </a:rPr>
              <a:t>!</a:t>
            </a:r>
          </a:p>
        </p:txBody>
      </p:sp>
      <p:graphicFrame>
        <p:nvGraphicFramePr>
          <p:cNvPr id="168961" name="Object 1025"/>
          <p:cNvGraphicFramePr>
            <a:graphicFrameLocks noChangeAspect="1"/>
          </p:cNvGraphicFramePr>
          <p:nvPr/>
        </p:nvGraphicFramePr>
        <p:xfrm>
          <a:off x="107950" y="0"/>
          <a:ext cx="2124075" cy="3644900"/>
        </p:xfrm>
        <a:graphic>
          <a:graphicData uri="http://schemas.openxmlformats.org/presentationml/2006/ole">
            <p:oleObj spid="_x0000_s91138" name="Klip" r:id="rId3" imgW="3793680" imgH="4960800" progId="">
              <p:embed/>
            </p:oleObj>
          </a:graphicData>
        </a:graphic>
      </p:graphicFrame>
      <p:pic>
        <p:nvPicPr>
          <p:cNvPr id="91144" name="Picture 4" descr="C:\Program Files\Microsoft Office\MEDIA\CAGCAT10\j0301252.wmf"/>
          <p:cNvPicPr>
            <a:picLocks noChangeAspect="1" noChangeArrowheads="1"/>
          </p:cNvPicPr>
          <p:nvPr/>
        </p:nvPicPr>
        <p:blipFill>
          <a:blip r:embed="rId4" cstate="print"/>
          <a:srcRect/>
          <a:stretch>
            <a:fillRect/>
          </a:stretch>
        </p:blipFill>
        <p:spPr bwMode="auto">
          <a:xfrm>
            <a:off x="6227763" y="4292600"/>
            <a:ext cx="2998787" cy="2565400"/>
          </a:xfrm>
          <a:prstGeom prst="rect">
            <a:avLst/>
          </a:prstGeom>
          <a:noFill/>
          <a:ln w="9525">
            <a:noFill/>
            <a:miter lim="800000"/>
            <a:headEnd/>
            <a:tailEnd/>
          </a:ln>
        </p:spPr>
      </p:pic>
      <p:pic>
        <p:nvPicPr>
          <p:cNvPr id="91145" name="Picture 5" descr="C:\Program Files\Microsoft Office\MEDIA\CAGCAT10\j0195384.wmf"/>
          <p:cNvPicPr>
            <a:picLocks noChangeAspect="1" noChangeArrowheads="1"/>
          </p:cNvPicPr>
          <p:nvPr/>
        </p:nvPicPr>
        <p:blipFill>
          <a:blip r:embed="rId5" cstate="print"/>
          <a:srcRect/>
          <a:stretch>
            <a:fillRect/>
          </a:stretch>
        </p:blipFill>
        <p:spPr bwMode="auto">
          <a:xfrm>
            <a:off x="0" y="4221163"/>
            <a:ext cx="2611438" cy="2665412"/>
          </a:xfrm>
          <a:prstGeom prst="rect">
            <a:avLst/>
          </a:prstGeom>
          <a:noFill/>
          <a:ln w="9525">
            <a:noFill/>
            <a:miter lim="800000"/>
            <a:headEnd/>
            <a:tailEnd/>
          </a:ln>
        </p:spPr>
      </p:pic>
      <p:pic>
        <p:nvPicPr>
          <p:cNvPr id="91146" name="Picture 7" descr="C:\Program Files\Microsoft Office\MEDIA\CAGCAT10\j0285698.wmf"/>
          <p:cNvPicPr>
            <a:picLocks noChangeAspect="1" noChangeArrowheads="1"/>
          </p:cNvPicPr>
          <p:nvPr/>
        </p:nvPicPr>
        <p:blipFill>
          <a:blip r:embed="rId6" cstate="print"/>
          <a:srcRect/>
          <a:stretch>
            <a:fillRect/>
          </a:stretch>
        </p:blipFill>
        <p:spPr bwMode="auto">
          <a:xfrm>
            <a:off x="6804025" y="0"/>
            <a:ext cx="2339975" cy="3863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7" name="Picture 5" descr="imagesCA63Y025"/>
          <p:cNvPicPr>
            <a:picLocks noChangeAspect="1" noChangeArrowheads="1"/>
          </p:cNvPicPr>
          <p:nvPr/>
        </p:nvPicPr>
        <p:blipFill>
          <a:blip r:embed="rId2" cstate="print"/>
          <a:srcRect/>
          <a:stretch>
            <a:fillRect/>
          </a:stretch>
        </p:blipFill>
        <p:spPr bwMode="auto">
          <a:xfrm>
            <a:off x="755650" y="1773238"/>
            <a:ext cx="3313113" cy="4022725"/>
          </a:xfrm>
          <a:prstGeom prst="rect">
            <a:avLst/>
          </a:prstGeom>
          <a:noFill/>
        </p:spPr>
      </p:pic>
      <p:sp>
        <p:nvSpPr>
          <p:cNvPr id="125958" name="Text Box 6"/>
          <p:cNvSpPr txBox="1">
            <a:spLocks noChangeArrowheads="1"/>
          </p:cNvSpPr>
          <p:nvPr/>
        </p:nvSpPr>
        <p:spPr bwMode="auto">
          <a:xfrm>
            <a:off x="4356100" y="1989138"/>
            <a:ext cx="4464050" cy="2465387"/>
          </a:xfrm>
          <a:prstGeom prst="rect">
            <a:avLst/>
          </a:prstGeom>
          <a:noFill/>
          <a:ln w="9525">
            <a:noFill/>
            <a:miter lim="800000"/>
            <a:headEnd/>
            <a:tailEnd/>
          </a:ln>
          <a:effectLst/>
        </p:spPr>
        <p:txBody>
          <a:bodyPr>
            <a:spAutoFit/>
          </a:bodyPr>
          <a:lstStyle/>
          <a:p>
            <a:pPr algn="ctr">
              <a:spcBef>
                <a:spcPct val="50000"/>
              </a:spcBef>
            </a:pPr>
            <a:r>
              <a:rPr lang="tr-TR" sz="2400" b="1"/>
              <a:t>Aslında herkes dahidir. Ama siz kalkıp bir balığı ağaca tırmanma yeteneğine göre yargılarsanız, tüm hayatını aptal olduğuna inanarak geçirecektir.</a:t>
            </a:r>
          </a:p>
          <a:p>
            <a:pPr algn="r">
              <a:spcBef>
                <a:spcPct val="50000"/>
              </a:spcBef>
            </a:pPr>
            <a:r>
              <a:rPr lang="tr-TR" sz="2400" b="1"/>
              <a:t>A.Einstein</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1BC75B47-F09D-4DD7-82A0-206DCE23ABD9}" type="slidenum">
              <a:rPr lang="tr-TR"/>
              <a:pPr>
                <a:defRPr/>
              </a:pPr>
              <a:t>42</a:t>
            </a:fld>
            <a:endParaRPr lang="tr-TR"/>
          </a:p>
        </p:txBody>
      </p:sp>
      <p:pic>
        <p:nvPicPr>
          <p:cNvPr id="92162" name="Picture 4" descr="BOMBA"/>
          <p:cNvPicPr>
            <a:picLocks noGrp="1" noChangeAspect="1" noChangeArrowheads="1"/>
          </p:cNvPicPr>
          <p:nvPr>
            <p:ph idx="1"/>
          </p:nvPr>
        </p:nvPicPr>
        <p:blipFill>
          <a:blip r:embed="rId2" cstate="print"/>
          <a:srcRect/>
          <a:stretch>
            <a:fillRect/>
          </a:stretch>
        </p:blipFill>
        <p:spPr>
          <a:xfrm>
            <a:off x="611188" y="0"/>
            <a:ext cx="8532812" cy="6858000"/>
          </a:xfrm>
        </p:spPr>
      </p:pic>
      <p:sp>
        <p:nvSpPr>
          <p:cNvPr id="92163" name="4 Metin kutusu"/>
          <p:cNvSpPr txBox="1">
            <a:spLocks noChangeArrowheads="1"/>
          </p:cNvSpPr>
          <p:nvPr/>
        </p:nvSpPr>
        <p:spPr bwMode="auto">
          <a:xfrm>
            <a:off x="0" y="0"/>
            <a:ext cx="7596188" cy="2101850"/>
          </a:xfrm>
          <a:prstGeom prst="rect">
            <a:avLst/>
          </a:prstGeom>
          <a:noFill/>
          <a:ln w="9525">
            <a:noFill/>
            <a:miter lim="800000"/>
            <a:headEnd/>
            <a:tailEnd/>
          </a:ln>
        </p:spPr>
        <p:txBody>
          <a:bodyPr>
            <a:spAutoFit/>
          </a:bodyPr>
          <a:lstStyle/>
          <a:p>
            <a:r>
              <a:rPr lang="tr-TR" sz="4400" b="1"/>
              <a:t>SINAV KAYGISI VE BAŞA ÇIKMA </a:t>
            </a:r>
          </a:p>
          <a:p>
            <a:r>
              <a:rPr lang="tr-TR" sz="4400" b="1"/>
              <a:t>YOLLARI</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C5B1E9C3-E85A-4067-A530-BC70E90D8FE4}" type="slidenum">
              <a:rPr lang="tr-TR"/>
              <a:pPr>
                <a:defRPr/>
              </a:pPr>
              <a:t>43</a:t>
            </a:fld>
            <a:endParaRPr lang="tr-TR"/>
          </a:p>
        </p:txBody>
      </p:sp>
      <p:sp>
        <p:nvSpPr>
          <p:cNvPr id="93186" name="2 İçerik Yer Tutucusu"/>
          <p:cNvSpPr>
            <a:spLocks noGrp="1"/>
          </p:cNvSpPr>
          <p:nvPr>
            <p:ph idx="1"/>
          </p:nvPr>
        </p:nvSpPr>
        <p:spPr/>
        <p:txBody>
          <a:bodyPr/>
          <a:lstStyle/>
          <a:p>
            <a:pPr eaLnBrk="1" hangingPunct="1">
              <a:buFont typeface="Arial" charset="0"/>
              <a:buNone/>
            </a:pPr>
            <a:endParaRPr lang="tr-TR" smtClean="0"/>
          </a:p>
        </p:txBody>
      </p:sp>
      <p:pic>
        <p:nvPicPr>
          <p:cNvPr id="93187" name="Picture 2" descr="C:\Users\EXPER\Desktop\kaygı.jpg"/>
          <p:cNvPicPr>
            <a:picLocks noChangeAspect="1" noChangeArrowheads="1"/>
          </p:cNvPicPr>
          <p:nvPr/>
        </p:nvPicPr>
        <p:blipFill>
          <a:blip r:embed="rId2" cstate="print"/>
          <a:srcRect/>
          <a:stretch>
            <a:fillRect/>
          </a:stretch>
        </p:blipFill>
        <p:spPr bwMode="auto">
          <a:xfrm>
            <a:off x="0" y="14288"/>
            <a:ext cx="9144000" cy="6843712"/>
          </a:xfrm>
          <a:prstGeom prst="rect">
            <a:avLst/>
          </a:prstGeom>
          <a:noFill/>
          <a:ln w="9525">
            <a:noFill/>
            <a:miter lim="800000"/>
            <a:headEnd/>
            <a:tailEnd/>
          </a:ln>
        </p:spPr>
      </p:pic>
      <p:sp>
        <p:nvSpPr>
          <p:cNvPr id="93188" name="4 Metin kutusu"/>
          <p:cNvSpPr txBox="1">
            <a:spLocks noChangeArrowheads="1"/>
          </p:cNvSpPr>
          <p:nvPr/>
        </p:nvSpPr>
        <p:spPr bwMode="auto">
          <a:xfrm>
            <a:off x="250825" y="188913"/>
            <a:ext cx="5257800" cy="2528887"/>
          </a:xfrm>
          <a:prstGeom prst="rect">
            <a:avLst/>
          </a:prstGeom>
          <a:noFill/>
          <a:ln w="9525">
            <a:noFill/>
            <a:miter lim="800000"/>
            <a:headEnd/>
            <a:tailEnd/>
          </a:ln>
        </p:spPr>
        <p:txBody>
          <a:bodyPr>
            <a:spAutoFit/>
          </a:bodyPr>
          <a:lstStyle/>
          <a:p>
            <a:r>
              <a:rPr lang="tr-TR" sz="3200" b="1"/>
              <a:t>Kaygı;</a:t>
            </a:r>
          </a:p>
          <a:p>
            <a:r>
              <a:rPr lang="tr-TR" sz="3200" b="1"/>
              <a:t>Stresli durumlarda yaşanan doğal bir duygudur ve yaşamın doğal bir parçasıdır.</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1A92414D-82CD-49C9-BE6C-893975014489}" type="slidenum">
              <a:rPr lang="tr-TR"/>
              <a:pPr>
                <a:defRPr/>
              </a:pPr>
              <a:t>44</a:t>
            </a:fld>
            <a:endParaRPr lang="tr-TR"/>
          </a:p>
        </p:txBody>
      </p:sp>
      <p:sp>
        <p:nvSpPr>
          <p:cNvPr id="94210" name="Rectangle 3"/>
          <p:cNvSpPr>
            <a:spLocks noGrp="1" noChangeArrowheads="1"/>
          </p:cNvSpPr>
          <p:nvPr>
            <p:ph type="body" idx="1"/>
          </p:nvPr>
        </p:nvSpPr>
        <p:spPr>
          <a:xfrm>
            <a:off x="304800" y="1981200"/>
            <a:ext cx="8229600" cy="1600200"/>
          </a:xfrm>
        </p:spPr>
        <p:txBody>
          <a:bodyPr/>
          <a:lstStyle/>
          <a:p>
            <a:pPr eaLnBrk="1" hangingPunct="1">
              <a:lnSpc>
                <a:spcPct val="90000"/>
              </a:lnSpc>
              <a:buFontTx/>
              <a:buNone/>
            </a:pPr>
            <a:r>
              <a:rPr lang="tr-TR" sz="2600" b="1" smtClean="0">
                <a:solidFill>
                  <a:srgbClr val="A086D4"/>
                </a:solidFill>
                <a:latin typeface="Comic Sans MS" pitchFamily="66" charset="0"/>
              </a:rPr>
              <a:t>    </a:t>
            </a:r>
            <a:r>
              <a:rPr lang="tr-TR" sz="2600" b="1" smtClean="0">
                <a:solidFill>
                  <a:srgbClr val="A086D4"/>
                </a:solidFill>
              </a:rPr>
              <a:t>Her duygu gibi “kaygı” da kişinin yaşamında önem taşır ve gereklidir. Orta düzeyde bir kaygı kişiye enerji verir, onu motive eder.</a:t>
            </a:r>
          </a:p>
          <a:p>
            <a:pPr eaLnBrk="1" hangingPunct="1">
              <a:lnSpc>
                <a:spcPct val="90000"/>
              </a:lnSpc>
              <a:buFontTx/>
              <a:buNone/>
            </a:pPr>
            <a:r>
              <a:rPr lang="tr-TR" sz="2600" smtClean="0">
                <a:solidFill>
                  <a:srgbClr val="FF66CC"/>
                </a:solidFill>
              </a:rPr>
              <a:t>       </a:t>
            </a:r>
            <a:endParaRPr lang="tr-TR" sz="1900" smtClean="0">
              <a:solidFill>
                <a:schemeClr val="accent2"/>
              </a:solidFill>
            </a:endParaRPr>
          </a:p>
          <a:p>
            <a:pPr eaLnBrk="1" hangingPunct="1">
              <a:lnSpc>
                <a:spcPct val="90000"/>
              </a:lnSpc>
            </a:pPr>
            <a:endParaRPr lang="tr-TR" sz="2600" smtClean="0"/>
          </a:p>
        </p:txBody>
      </p:sp>
      <p:pic>
        <p:nvPicPr>
          <p:cNvPr id="94211" name="Picture 4" descr="cocuk_ve_dev_adam"/>
          <p:cNvPicPr>
            <a:picLocks noChangeAspect="1" noChangeArrowheads="1"/>
          </p:cNvPicPr>
          <p:nvPr/>
        </p:nvPicPr>
        <p:blipFill>
          <a:blip r:embed="rId2" cstate="print"/>
          <a:srcRect/>
          <a:stretch>
            <a:fillRect/>
          </a:stretch>
        </p:blipFill>
        <p:spPr bwMode="auto">
          <a:xfrm>
            <a:off x="2667000" y="3200400"/>
            <a:ext cx="3201988" cy="3657600"/>
          </a:xfrm>
          <a:prstGeom prst="rect">
            <a:avLst/>
          </a:prstGeom>
          <a:noFill/>
          <a:ln w="9525">
            <a:noFill/>
            <a:miter lim="800000"/>
            <a:headEnd/>
            <a:tailEnd/>
          </a:ln>
        </p:spPr>
      </p:pic>
      <p:sp>
        <p:nvSpPr>
          <p:cNvPr id="5" name="4 Dikdörtgen"/>
          <p:cNvSpPr/>
          <p:nvPr/>
        </p:nvSpPr>
        <p:spPr>
          <a:xfrm>
            <a:off x="0" y="0"/>
            <a:ext cx="9144001" cy="1754326"/>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tr-TR"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39700">
                    <a:schemeClr val="accent5">
                      <a:satMod val="175000"/>
                      <a:alpha val="40000"/>
                    </a:schemeClr>
                  </a:glow>
                  <a:outerShdw blurRad="88000" dist="50800" dir="5040000" algn="tl">
                    <a:schemeClr val="accent4">
                      <a:tint val="80000"/>
                      <a:satMod val="250000"/>
                      <a:alpha val="45000"/>
                    </a:schemeClr>
                  </a:outerShdw>
                </a:effectLst>
                <a:latin typeface="+mn-lt"/>
              </a:rPr>
              <a:t>Aslında Kaygı Normal ve Gerekli Bir Duygudur</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1981BEE5-BF51-4E5C-8C76-1DBEEA705A4F}" type="slidenum">
              <a:rPr lang="tr-TR"/>
              <a:pPr>
                <a:defRPr/>
              </a:pPr>
              <a:t>45</a:t>
            </a:fld>
            <a:endParaRPr lang="tr-TR"/>
          </a:p>
        </p:txBody>
      </p:sp>
      <p:sp>
        <p:nvSpPr>
          <p:cNvPr id="95234" name="Rectangle 2"/>
          <p:cNvSpPr>
            <a:spLocks noGrp="1" noChangeArrowheads="1"/>
          </p:cNvSpPr>
          <p:nvPr>
            <p:ph type="title"/>
          </p:nvPr>
        </p:nvSpPr>
        <p:spPr/>
        <p:txBody>
          <a:bodyPr/>
          <a:lstStyle/>
          <a:p>
            <a:pPr eaLnBrk="1" hangingPunct="1"/>
            <a:r>
              <a:rPr lang="tr-TR" b="1" smtClean="0">
                <a:solidFill>
                  <a:srgbClr val="FF0000"/>
                </a:solidFill>
              </a:rPr>
              <a:t>Peki Nedir Bu Sınav Kaygısı?</a:t>
            </a:r>
          </a:p>
        </p:txBody>
      </p:sp>
      <p:sp>
        <p:nvSpPr>
          <p:cNvPr id="95235" name="Rectangle 3"/>
          <p:cNvSpPr>
            <a:spLocks noGrp="1" noChangeArrowheads="1"/>
          </p:cNvSpPr>
          <p:nvPr>
            <p:ph type="body" idx="1"/>
          </p:nvPr>
        </p:nvSpPr>
        <p:spPr>
          <a:xfrm>
            <a:off x="457200" y="2133600"/>
            <a:ext cx="8229600" cy="3048000"/>
          </a:xfrm>
        </p:spPr>
        <p:txBody>
          <a:bodyPr/>
          <a:lstStyle/>
          <a:p>
            <a:pPr eaLnBrk="1" hangingPunct="1"/>
            <a:r>
              <a:rPr lang="tr-TR" sz="3600" smtClean="0">
                <a:solidFill>
                  <a:srgbClr val="0D0D0D"/>
                </a:solidFill>
              </a:rPr>
              <a:t>Öğrenilen bilginin sınav sırasında etkili biçimde kullanılmasına engel olan ve başarının düşmesine yol açan kaygıdır.</a:t>
            </a:r>
          </a:p>
          <a:p>
            <a:pPr eaLnBrk="1" hangingPunct="1"/>
            <a:endParaRPr lang="tr-TR" smtClean="0"/>
          </a:p>
        </p:txBody>
      </p:sp>
      <p:pic>
        <p:nvPicPr>
          <p:cNvPr id="95236" name="Picture 4" descr="3990_maxi"/>
          <p:cNvPicPr>
            <a:picLocks noChangeAspect="1" noChangeArrowheads="1"/>
          </p:cNvPicPr>
          <p:nvPr/>
        </p:nvPicPr>
        <p:blipFill>
          <a:blip r:embed="rId2" cstate="print"/>
          <a:srcRect/>
          <a:stretch>
            <a:fillRect/>
          </a:stretch>
        </p:blipFill>
        <p:spPr bwMode="auto">
          <a:xfrm>
            <a:off x="4787900" y="3933825"/>
            <a:ext cx="3995738" cy="24209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95C2D56C-AC1A-496F-A49A-1694D64606EF}" type="slidenum">
              <a:rPr lang="tr-TR"/>
              <a:pPr>
                <a:defRPr/>
              </a:pPr>
              <a:t>46</a:t>
            </a:fld>
            <a:endParaRPr lang="tr-TR"/>
          </a:p>
        </p:txBody>
      </p:sp>
      <p:sp>
        <p:nvSpPr>
          <p:cNvPr id="96258" name="2 İçerik Yer Tutucusu"/>
          <p:cNvSpPr>
            <a:spLocks noGrp="1"/>
          </p:cNvSpPr>
          <p:nvPr>
            <p:ph idx="1"/>
          </p:nvPr>
        </p:nvSpPr>
        <p:spPr>
          <a:xfrm>
            <a:off x="179388" y="188913"/>
            <a:ext cx="8785225" cy="5472112"/>
          </a:xfrm>
        </p:spPr>
        <p:txBody>
          <a:bodyPr/>
          <a:lstStyle/>
          <a:p>
            <a:pPr eaLnBrk="1" hangingPunct="1">
              <a:buFont typeface="Wingdings" pitchFamily="2" charset="2"/>
              <a:buChar char="ü"/>
            </a:pPr>
            <a:r>
              <a:rPr lang="tr-TR" smtClean="0">
                <a:solidFill>
                  <a:srgbClr val="24908D"/>
                </a:solidFill>
                <a:latin typeface="Andalus"/>
                <a:ea typeface="Andalus"/>
                <a:cs typeface="Andalus"/>
              </a:rPr>
              <a:t>Eğer sınav sırasında bir boşluk yaşıyor,</a:t>
            </a:r>
          </a:p>
          <a:p>
            <a:pPr eaLnBrk="1" hangingPunct="1">
              <a:buFont typeface="Wingdings" pitchFamily="2" charset="2"/>
              <a:buChar char="ü"/>
            </a:pPr>
            <a:r>
              <a:rPr lang="tr-TR" smtClean="0">
                <a:solidFill>
                  <a:srgbClr val="24908D"/>
                </a:solidFill>
                <a:latin typeface="Andalus"/>
                <a:ea typeface="Andalus"/>
                <a:cs typeface="Andalus"/>
              </a:rPr>
              <a:t>tüm bildiklerinizi unuttuğunuzu hissediyor,</a:t>
            </a:r>
          </a:p>
          <a:p>
            <a:pPr eaLnBrk="1" hangingPunct="1">
              <a:buFont typeface="Wingdings" pitchFamily="2" charset="2"/>
              <a:buChar char="ü"/>
            </a:pPr>
            <a:r>
              <a:rPr lang="tr-TR" smtClean="0">
                <a:solidFill>
                  <a:srgbClr val="24908D"/>
                </a:solidFill>
                <a:latin typeface="Andalus"/>
                <a:ea typeface="Andalus"/>
                <a:cs typeface="Andalus"/>
              </a:rPr>
              <a:t>kendinizde bazı fiziksel değişimleri fark ediyor,</a:t>
            </a:r>
          </a:p>
          <a:p>
            <a:pPr eaLnBrk="1" hangingPunct="1">
              <a:buFont typeface="Wingdings" pitchFamily="2" charset="2"/>
              <a:buChar char="ü"/>
            </a:pPr>
            <a:r>
              <a:rPr lang="tr-TR" smtClean="0">
                <a:solidFill>
                  <a:srgbClr val="24908D"/>
                </a:solidFill>
                <a:latin typeface="Andalus"/>
                <a:ea typeface="Andalus"/>
                <a:cs typeface="Andalus"/>
              </a:rPr>
              <a:t>sınavdan sonra, serbest bir ortamda ve rahatlamış olduğunuzda sınav sorularını cevaplayabiliyor,</a:t>
            </a:r>
          </a:p>
          <a:p>
            <a:pPr eaLnBrk="1" hangingPunct="1">
              <a:buFont typeface="Wingdings" pitchFamily="2" charset="2"/>
              <a:buChar char="ü"/>
            </a:pPr>
            <a:r>
              <a:rPr lang="tr-TR" smtClean="0">
                <a:solidFill>
                  <a:srgbClr val="24908D"/>
                </a:solidFill>
                <a:latin typeface="Andalus"/>
                <a:ea typeface="Andalus"/>
                <a:cs typeface="Andalus"/>
              </a:rPr>
              <a:t>ve gerçek performansınıza bu sebeple ulaşamadığınıza inanıyorsanız </a:t>
            </a:r>
          </a:p>
          <a:p>
            <a:pPr algn="r" eaLnBrk="1" hangingPunct="1">
              <a:buFont typeface="Arial" charset="0"/>
              <a:buNone/>
            </a:pPr>
            <a:endParaRPr lang="tr-TR" smtClean="0"/>
          </a:p>
          <a:p>
            <a:pPr algn="r" eaLnBrk="1" hangingPunct="1">
              <a:buFont typeface="Arial" charset="0"/>
              <a:buNone/>
            </a:pPr>
            <a:endParaRPr lang="tr-TR" smtClean="0"/>
          </a:p>
        </p:txBody>
      </p:sp>
      <p:sp>
        <p:nvSpPr>
          <p:cNvPr id="4" name="3 Dikdörtgen"/>
          <p:cNvSpPr/>
          <p:nvPr/>
        </p:nvSpPr>
        <p:spPr>
          <a:xfrm>
            <a:off x="-6350" y="5084419"/>
            <a:ext cx="9143999" cy="149766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SINAV KAYGINIZ VAR DEMEKTİR…</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A8EFB8BC-C547-4D77-BE66-E0DEACA52CC2}" type="slidenum">
              <a:rPr lang="tr-TR"/>
              <a:pPr>
                <a:defRPr/>
              </a:pPr>
              <a:t>47</a:t>
            </a:fld>
            <a:endParaRPr lang="tr-TR"/>
          </a:p>
        </p:txBody>
      </p:sp>
      <p:sp>
        <p:nvSpPr>
          <p:cNvPr id="97282" name="2 İçerik Yer Tutucusu"/>
          <p:cNvSpPr>
            <a:spLocks noGrp="1"/>
          </p:cNvSpPr>
          <p:nvPr>
            <p:ph idx="1"/>
          </p:nvPr>
        </p:nvSpPr>
        <p:spPr>
          <a:xfrm>
            <a:off x="457200" y="260350"/>
            <a:ext cx="8229600" cy="5865813"/>
          </a:xfrm>
        </p:spPr>
        <p:txBody>
          <a:bodyPr/>
          <a:lstStyle/>
          <a:p>
            <a:pPr algn="ctr" eaLnBrk="1" hangingPunct="1">
              <a:buFont typeface="Arial" charset="0"/>
              <a:buNone/>
            </a:pPr>
            <a:r>
              <a:rPr lang="tr-TR" sz="4100" b="1" u="sng" smtClean="0">
                <a:solidFill>
                  <a:srgbClr val="0D0D0D"/>
                </a:solidFill>
              </a:rPr>
              <a:t>BELİRTİLERİ</a:t>
            </a:r>
          </a:p>
          <a:p>
            <a:pPr eaLnBrk="1" hangingPunct="1">
              <a:buFont typeface="Wingdings" pitchFamily="2" charset="2"/>
              <a:buChar char="ü"/>
            </a:pPr>
            <a:r>
              <a:rPr lang="tr-TR" b="1" smtClean="0">
                <a:solidFill>
                  <a:srgbClr val="E46C0A"/>
                </a:solidFill>
              </a:rPr>
              <a:t>Kalp atışında hızlanma ve artış, çarpıntı</a:t>
            </a:r>
          </a:p>
          <a:p>
            <a:pPr eaLnBrk="1" hangingPunct="1">
              <a:buFont typeface="Wingdings" pitchFamily="2" charset="2"/>
              <a:buChar char="ü"/>
            </a:pPr>
            <a:r>
              <a:rPr lang="tr-TR" b="1" smtClean="0">
                <a:solidFill>
                  <a:srgbClr val="E46C0A"/>
                </a:solidFill>
              </a:rPr>
              <a:t>Hızlı nefes alıp verme</a:t>
            </a:r>
          </a:p>
          <a:p>
            <a:pPr eaLnBrk="1" hangingPunct="1">
              <a:buFont typeface="Wingdings" pitchFamily="2" charset="2"/>
              <a:buChar char="ü"/>
            </a:pPr>
            <a:r>
              <a:rPr lang="tr-TR" b="1" smtClean="0">
                <a:solidFill>
                  <a:srgbClr val="E46C0A"/>
                </a:solidFill>
              </a:rPr>
              <a:t>Gerginlik ve/veya sinirlilik hali</a:t>
            </a:r>
          </a:p>
          <a:p>
            <a:pPr eaLnBrk="1" hangingPunct="1">
              <a:buFont typeface="Wingdings" pitchFamily="2" charset="2"/>
              <a:buChar char="ü"/>
            </a:pPr>
            <a:r>
              <a:rPr lang="tr-TR" b="1" smtClean="0">
                <a:solidFill>
                  <a:srgbClr val="E46C0A"/>
                </a:solidFill>
              </a:rPr>
              <a:t>Terleme ve/veya titreme</a:t>
            </a:r>
          </a:p>
          <a:p>
            <a:pPr eaLnBrk="1" hangingPunct="1">
              <a:buFont typeface="Wingdings" pitchFamily="2" charset="2"/>
              <a:buChar char="ü"/>
            </a:pPr>
            <a:r>
              <a:rPr lang="tr-TR" b="1" smtClean="0">
                <a:solidFill>
                  <a:srgbClr val="E46C0A"/>
                </a:solidFill>
              </a:rPr>
              <a:t>Dilin damağın kuruması</a:t>
            </a:r>
          </a:p>
          <a:p>
            <a:pPr eaLnBrk="1" hangingPunct="1">
              <a:buFont typeface="Wingdings" pitchFamily="2" charset="2"/>
              <a:buChar char="ü"/>
            </a:pPr>
            <a:r>
              <a:rPr lang="tr-TR" b="1" smtClean="0">
                <a:solidFill>
                  <a:srgbClr val="E46C0A"/>
                </a:solidFill>
              </a:rPr>
              <a:t>Mide şikayetleri</a:t>
            </a:r>
          </a:p>
          <a:p>
            <a:pPr eaLnBrk="1" hangingPunct="1">
              <a:buFont typeface="Wingdings" pitchFamily="2" charset="2"/>
              <a:buChar char="ü"/>
            </a:pPr>
            <a:r>
              <a:rPr lang="tr-TR" b="1" smtClean="0">
                <a:solidFill>
                  <a:srgbClr val="E46C0A"/>
                </a:solidFill>
              </a:rPr>
              <a:t>Bağırsak hareketlerinde değişme(ishal, kabızlık)</a:t>
            </a:r>
          </a:p>
          <a:p>
            <a:pPr eaLnBrk="1" hangingPunct="1">
              <a:buFont typeface="Arial" charset="0"/>
              <a:buNone/>
            </a:pPr>
            <a:endParaRPr lang="tr-TR" b="1"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0AE649A8-0E47-45AC-8B6C-7B9BDDC57363}" type="slidenum">
              <a:rPr lang="tr-TR"/>
              <a:pPr>
                <a:defRPr/>
              </a:pPr>
              <a:t>48</a:t>
            </a:fld>
            <a:endParaRPr lang="tr-TR"/>
          </a:p>
        </p:txBody>
      </p:sp>
      <p:sp>
        <p:nvSpPr>
          <p:cNvPr id="98306" name="2 İçerik Yer Tutucusu"/>
          <p:cNvSpPr>
            <a:spLocks noGrp="1"/>
          </p:cNvSpPr>
          <p:nvPr>
            <p:ph idx="1"/>
          </p:nvPr>
        </p:nvSpPr>
        <p:spPr>
          <a:xfrm>
            <a:off x="457200" y="188913"/>
            <a:ext cx="8229600" cy="5937250"/>
          </a:xfrm>
        </p:spPr>
        <p:txBody>
          <a:bodyPr/>
          <a:lstStyle/>
          <a:p>
            <a:pPr eaLnBrk="1" hangingPunct="1">
              <a:buFont typeface="Wingdings" pitchFamily="2" charset="2"/>
              <a:buChar char="ü"/>
            </a:pPr>
            <a:endParaRPr lang="tr-TR" smtClean="0">
              <a:solidFill>
                <a:srgbClr val="E46C0A"/>
              </a:solidFill>
            </a:endParaRPr>
          </a:p>
          <a:p>
            <a:pPr eaLnBrk="1" hangingPunct="1">
              <a:buFont typeface="Wingdings" pitchFamily="2" charset="2"/>
              <a:buChar char="ü"/>
            </a:pPr>
            <a:r>
              <a:rPr lang="tr-TR" b="1" smtClean="0">
                <a:solidFill>
                  <a:srgbClr val="E46C0A"/>
                </a:solidFill>
              </a:rPr>
              <a:t>Telaş, şaşkınlık, organize olamama</a:t>
            </a:r>
          </a:p>
          <a:p>
            <a:pPr eaLnBrk="1" hangingPunct="1">
              <a:buFont typeface="Wingdings" pitchFamily="2" charset="2"/>
              <a:buChar char="ü"/>
            </a:pPr>
            <a:r>
              <a:rPr lang="tr-TR" b="1" smtClean="0">
                <a:solidFill>
                  <a:srgbClr val="E46C0A"/>
                </a:solidFill>
              </a:rPr>
              <a:t>Baş ağrısı, huzursuz uyku, kabus görme </a:t>
            </a:r>
          </a:p>
          <a:p>
            <a:pPr eaLnBrk="1" hangingPunct="1">
              <a:buFont typeface="Wingdings" pitchFamily="2" charset="2"/>
              <a:buChar char="ü"/>
            </a:pPr>
            <a:r>
              <a:rPr lang="tr-TR" b="1" smtClean="0">
                <a:solidFill>
                  <a:srgbClr val="E46C0A"/>
                </a:solidFill>
              </a:rPr>
              <a:t>Konsantrasyon bozuklukları</a:t>
            </a:r>
          </a:p>
          <a:p>
            <a:pPr eaLnBrk="1" hangingPunct="1">
              <a:buFont typeface="Wingdings" pitchFamily="2" charset="2"/>
              <a:buChar char="ü"/>
            </a:pPr>
            <a:r>
              <a:rPr lang="tr-TR" b="1" smtClean="0">
                <a:solidFill>
                  <a:srgbClr val="E46C0A"/>
                </a:solidFill>
              </a:rPr>
              <a:t>Kaygı ve korku ifadeleri içeren düşünceler</a:t>
            </a:r>
          </a:p>
          <a:p>
            <a:pPr eaLnBrk="1" hangingPunct="1">
              <a:buFont typeface="Wingdings" pitchFamily="2" charset="2"/>
              <a:buChar char="ü"/>
            </a:pPr>
            <a:r>
              <a:rPr lang="tr-TR" b="1" smtClean="0">
                <a:solidFill>
                  <a:srgbClr val="E46C0A"/>
                </a:solidFill>
              </a:rPr>
              <a:t>Ortamdan uzaklaşmak isteme</a:t>
            </a:r>
          </a:p>
          <a:p>
            <a:pPr eaLnBrk="1" hangingPunct="1">
              <a:buFont typeface="Wingdings" pitchFamily="2" charset="2"/>
              <a:buChar char="ü"/>
            </a:pPr>
            <a:r>
              <a:rPr lang="tr-TR" b="1" smtClean="0">
                <a:solidFill>
                  <a:srgbClr val="E46C0A"/>
                </a:solidFill>
              </a:rPr>
              <a:t>Yorgunluk belirtileri </a:t>
            </a:r>
          </a:p>
          <a:p>
            <a:pPr eaLnBrk="1" hangingPunct="1">
              <a:buFont typeface="Wingdings" pitchFamily="2" charset="2"/>
              <a:buChar char="ü"/>
            </a:pPr>
            <a:r>
              <a:rPr lang="tr-TR" b="1" smtClean="0">
                <a:solidFill>
                  <a:srgbClr val="E46C0A"/>
                </a:solidFill>
              </a:rPr>
              <a:t>Yeme alışkanlıklarında değişme vb.</a:t>
            </a:r>
          </a:p>
          <a:p>
            <a:pPr eaLnBrk="1" hangingPunct="1">
              <a:buFont typeface="Wingdings" pitchFamily="2" charset="2"/>
              <a:buChar char="ü"/>
            </a:pPr>
            <a:endParaRPr lang="tr-TR"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55DA3959-7E78-44E7-B752-EAF08191EE53}" type="slidenum">
              <a:rPr lang="tr-TR"/>
              <a:pPr>
                <a:defRPr/>
              </a:pPr>
              <a:t>49</a:t>
            </a:fld>
            <a:endParaRPr lang="tr-TR"/>
          </a:p>
        </p:txBody>
      </p:sp>
      <p:sp>
        <p:nvSpPr>
          <p:cNvPr id="99330" name="2 İçerik Yer Tutucusu"/>
          <p:cNvSpPr>
            <a:spLocks noGrp="1"/>
          </p:cNvSpPr>
          <p:nvPr>
            <p:ph idx="1"/>
          </p:nvPr>
        </p:nvSpPr>
        <p:spPr>
          <a:xfrm>
            <a:off x="457200" y="260350"/>
            <a:ext cx="8229600" cy="6337300"/>
          </a:xfrm>
        </p:spPr>
        <p:txBody>
          <a:bodyPr/>
          <a:lstStyle/>
          <a:p>
            <a:pPr algn="ctr" eaLnBrk="1" hangingPunct="1">
              <a:buFont typeface="Arial" charset="0"/>
              <a:buNone/>
            </a:pPr>
            <a:r>
              <a:rPr lang="tr-TR" sz="4400" b="1" u="sng" smtClean="0">
                <a:solidFill>
                  <a:srgbClr val="0D0D0D"/>
                </a:solidFill>
              </a:rPr>
              <a:t>NEDENLERİ</a:t>
            </a:r>
          </a:p>
          <a:p>
            <a:pPr eaLnBrk="1" hangingPunct="1">
              <a:buFont typeface="Wingdings" pitchFamily="2" charset="2"/>
              <a:buChar char="ü"/>
            </a:pPr>
            <a:r>
              <a:rPr lang="tr-TR" sz="3600" b="1" smtClean="0">
                <a:solidFill>
                  <a:srgbClr val="E46C0A"/>
                </a:solidFill>
              </a:rPr>
              <a:t>Zamanı iyi kullanamama</a:t>
            </a:r>
          </a:p>
          <a:p>
            <a:pPr eaLnBrk="1" hangingPunct="1">
              <a:buFont typeface="Wingdings" pitchFamily="2" charset="2"/>
              <a:buChar char="ü"/>
            </a:pPr>
            <a:r>
              <a:rPr lang="tr-TR" sz="3600" b="1" smtClean="0">
                <a:solidFill>
                  <a:srgbClr val="E46C0A"/>
                </a:solidFill>
              </a:rPr>
              <a:t>Kötü çalışma alı</a:t>
            </a:r>
            <a:r>
              <a:rPr lang="tr-TR" sz="3600" smtClean="0">
                <a:solidFill>
                  <a:srgbClr val="E46C0A"/>
                </a:solidFill>
              </a:rPr>
              <a:t>ş</a:t>
            </a:r>
            <a:r>
              <a:rPr lang="tr-TR" sz="3600" b="1" smtClean="0">
                <a:solidFill>
                  <a:srgbClr val="E46C0A"/>
                </a:solidFill>
              </a:rPr>
              <a:t>kanlıkları</a:t>
            </a:r>
          </a:p>
          <a:p>
            <a:pPr eaLnBrk="1" hangingPunct="1">
              <a:buFont typeface="Wingdings" pitchFamily="2" charset="2"/>
              <a:buChar char="ü"/>
            </a:pPr>
            <a:r>
              <a:rPr lang="tr-TR" sz="3600" b="1" smtClean="0">
                <a:solidFill>
                  <a:srgbClr val="E46C0A"/>
                </a:solidFill>
              </a:rPr>
              <a:t>Beklenti düzeyi</a:t>
            </a:r>
          </a:p>
          <a:p>
            <a:pPr eaLnBrk="1" hangingPunct="1">
              <a:buFont typeface="Wingdings" pitchFamily="2" charset="2"/>
              <a:buChar char="ü"/>
            </a:pPr>
            <a:r>
              <a:rPr lang="tr-TR" sz="3600" b="1" smtClean="0">
                <a:solidFill>
                  <a:srgbClr val="E46C0A"/>
                </a:solidFill>
              </a:rPr>
              <a:t>Mükemmeliyetçi yaklaşım</a:t>
            </a:r>
          </a:p>
          <a:p>
            <a:pPr eaLnBrk="1" hangingPunct="1">
              <a:buFont typeface="Wingdings" pitchFamily="2" charset="2"/>
              <a:buChar char="ü"/>
            </a:pPr>
            <a:r>
              <a:rPr lang="tr-TR" sz="3600" b="1" smtClean="0">
                <a:solidFill>
                  <a:srgbClr val="E46C0A"/>
                </a:solidFill>
              </a:rPr>
              <a:t>Görev ve sorumlulukları erteleme</a:t>
            </a:r>
          </a:p>
          <a:p>
            <a:pPr eaLnBrk="1" hangingPunct="1">
              <a:buFont typeface="Wingdings" pitchFamily="2" charset="2"/>
              <a:buChar char="ü"/>
            </a:pPr>
            <a:r>
              <a:rPr lang="tr-TR" sz="3600" b="1" smtClean="0">
                <a:solidFill>
                  <a:srgbClr val="E46C0A"/>
                </a:solidFill>
              </a:rPr>
              <a:t>Başarısız olma ve de</a:t>
            </a:r>
            <a:r>
              <a:rPr lang="tr-TR" sz="3600" smtClean="0">
                <a:solidFill>
                  <a:srgbClr val="E46C0A"/>
                </a:solidFill>
              </a:rPr>
              <a:t>ğ</a:t>
            </a:r>
            <a:r>
              <a:rPr lang="tr-TR" sz="3600" b="1" smtClean="0">
                <a:solidFill>
                  <a:srgbClr val="E46C0A"/>
                </a:solidFill>
              </a:rPr>
              <a:t>erlendirilme korkusu</a:t>
            </a:r>
          </a:p>
          <a:p>
            <a:pPr eaLnBrk="1" hangingPunct="1">
              <a:buFont typeface="Arial" charset="0"/>
              <a:buNone/>
            </a:pPr>
            <a:endParaRPr lang="tr-TR" sz="3600" smtClean="0"/>
          </a:p>
          <a:p>
            <a:pPr eaLnBrk="1" hangingPunct="1">
              <a:buFont typeface="Wingdings" pitchFamily="2" charset="2"/>
              <a:buChar char="ü"/>
            </a:pPr>
            <a:endParaRPr lang="tr-TR" sz="36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E8790EF2-7943-4A82-A1F1-DFA1A6A17D36}" type="slidenum">
              <a:rPr lang="tr-TR"/>
              <a:pPr>
                <a:defRPr/>
              </a:pPr>
              <a:t>5</a:t>
            </a:fld>
            <a:endParaRPr lang="tr-TR"/>
          </a:p>
        </p:txBody>
      </p:sp>
      <p:sp>
        <p:nvSpPr>
          <p:cNvPr id="22530" name="2 İçerik Yer Tutucusu"/>
          <p:cNvSpPr>
            <a:spLocks noGrp="1"/>
          </p:cNvSpPr>
          <p:nvPr>
            <p:ph idx="1"/>
          </p:nvPr>
        </p:nvSpPr>
        <p:spPr>
          <a:xfrm>
            <a:off x="457200" y="188913"/>
            <a:ext cx="8229600" cy="5937250"/>
          </a:xfrm>
        </p:spPr>
        <p:txBody>
          <a:bodyPr/>
          <a:lstStyle/>
          <a:p>
            <a:pPr eaLnBrk="1" hangingPunct="1">
              <a:lnSpc>
                <a:spcPct val="80000"/>
              </a:lnSpc>
              <a:buFont typeface="Wingdings" pitchFamily="2" charset="2"/>
              <a:buNone/>
            </a:pPr>
            <a:r>
              <a:rPr lang="tr-TR" sz="2700" smtClean="0"/>
              <a:t>     </a:t>
            </a:r>
          </a:p>
          <a:p>
            <a:pPr eaLnBrk="1" hangingPunct="1">
              <a:lnSpc>
                <a:spcPct val="80000"/>
              </a:lnSpc>
              <a:buFont typeface="Wingdings" pitchFamily="2" charset="2"/>
              <a:buNone/>
            </a:pPr>
            <a:r>
              <a:rPr lang="tr-TR" sz="2700" smtClean="0"/>
              <a:t>      </a:t>
            </a:r>
            <a:r>
              <a:rPr lang="tr-TR" sz="2700" smtClean="0">
                <a:solidFill>
                  <a:srgbClr val="F21C1C"/>
                </a:solidFill>
              </a:rPr>
              <a:t>Saat 18 sıralarında Ali içindeki huzursuzluğu bastırmaya gayret ederek uyandığında,çalışma masasına yönelirken TV’de en sevdiği dizilerden birinin başladığını duydu. Derse bundan sonra başlamaya ve sadece en önemli 2 dersi çalışmaya karar vererek TV’deki dizi filmi seyretti. Film bittiğinde akşam yemeği saati gelmişti. Yemeği yedikten sonra ise onca yükün altına girmek için vakit çok geçti, çünkü o zaman haftaya uykusuz ve yorgun başlayacaktı. Bu sebeple Ali kendi kendine şöyle dedi: “Bugün çalışamadım ama yarın söz çalışacağım.” ve yarı sıkıntılı,yarı huzurlu odasının yolunu tuttu. Ancak çalışmak için değil,uyumak için.</a:t>
            </a:r>
          </a:p>
          <a:p>
            <a:pPr eaLnBrk="1" hangingPunct="1">
              <a:lnSpc>
                <a:spcPct val="80000"/>
              </a:lnSpc>
              <a:buFont typeface="Wingdings" pitchFamily="2" charset="2"/>
              <a:buNone/>
            </a:pPr>
            <a:r>
              <a:rPr lang="tr-TR" sz="2700" smtClean="0">
                <a:solidFill>
                  <a:srgbClr val="F21C1C"/>
                </a:solidFill>
              </a:rPr>
              <a:t>			</a:t>
            </a:r>
          </a:p>
        </p:txBody>
      </p:sp>
      <p:sp>
        <p:nvSpPr>
          <p:cNvPr id="5" name="4 Dikdörtgen"/>
          <p:cNvSpPr/>
          <p:nvPr/>
        </p:nvSpPr>
        <p:spPr>
          <a:xfrm>
            <a:off x="1259632" y="5301208"/>
            <a:ext cx="6768752"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buFont typeface="Wingdings" pitchFamily="2" charset="2"/>
              <a:buNone/>
              <a:defRPr/>
            </a:pPr>
            <a:r>
              <a:rPr lang="tr-TR" sz="2400" b="1" dirty="0">
                <a:ln w="11430"/>
                <a:solidFill>
                  <a:srgbClr val="FF0000"/>
                </a:solidFill>
                <a:effectLst>
                  <a:outerShdw blurRad="50800" dist="39000" dir="5460000" algn="tl">
                    <a:srgbClr val="000000">
                      <a:alpha val="38000"/>
                    </a:srgbClr>
                  </a:outerShdw>
                </a:effectLst>
                <a:latin typeface="+mn-lt"/>
              </a:rPr>
              <a:t>Şimdi size soruyorum?</a:t>
            </a:r>
          </a:p>
          <a:p>
            <a:pPr algn="ctr" fontAlgn="auto">
              <a:spcBef>
                <a:spcPts val="0"/>
              </a:spcBef>
              <a:spcAft>
                <a:spcPts val="0"/>
              </a:spcAft>
              <a:buFont typeface="Wingdings" pitchFamily="2" charset="2"/>
              <a:buNone/>
              <a:defRPr/>
            </a:pPr>
            <a:r>
              <a:rPr lang="tr-TR" sz="2400" b="1" dirty="0">
                <a:ln w="11430"/>
                <a:solidFill>
                  <a:srgbClr val="FF0000"/>
                </a:solidFill>
                <a:effectLst>
                  <a:outerShdw blurRad="50800" dist="39000" dir="5460000" algn="tl">
                    <a:srgbClr val="000000">
                      <a:alpha val="38000"/>
                    </a:srgbClr>
                  </a:outerShdw>
                </a:effectLst>
                <a:latin typeface="+mn-lt"/>
              </a:rPr>
              <a:t>	Ali’yi tanıyor musunuz? 	</a:t>
            </a:r>
          </a:p>
          <a:p>
            <a:pPr algn="ctr" fontAlgn="auto">
              <a:spcBef>
                <a:spcPts val="0"/>
              </a:spcBef>
              <a:spcAft>
                <a:spcPts val="0"/>
              </a:spcAft>
              <a:buFont typeface="Wingdings" pitchFamily="2" charset="2"/>
              <a:buNone/>
              <a:defRPr/>
            </a:pPr>
            <a:r>
              <a:rPr lang="tr-TR" sz="2400" b="1" dirty="0">
                <a:ln w="11430"/>
                <a:solidFill>
                  <a:srgbClr val="FF0000"/>
                </a:solidFill>
                <a:effectLst>
                  <a:outerShdw blurRad="50800" dist="39000" dir="5460000" algn="tl">
                    <a:srgbClr val="000000">
                      <a:alpha val="38000"/>
                    </a:srgbClr>
                  </a:outerShdw>
                </a:effectLst>
                <a:latin typeface="+mn-lt"/>
              </a:rPr>
              <a:t>Ya da Ali’yi tanımayan var mı?</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3B1C04D1-DD79-4BF6-B052-0CAEB1E2FF5A}" type="slidenum">
              <a:rPr lang="tr-TR"/>
              <a:pPr>
                <a:defRPr/>
              </a:pPr>
              <a:t>50</a:t>
            </a:fld>
            <a:endParaRPr lang="tr-TR"/>
          </a:p>
        </p:txBody>
      </p:sp>
      <p:sp>
        <p:nvSpPr>
          <p:cNvPr id="100354" name="2 İçerik Yer Tutucusu"/>
          <p:cNvSpPr>
            <a:spLocks noGrp="1"/>
          </p:cNvSpPr>
          <p:nvPr>
            <p:ph idx="1"/>
          </p:nvPr>
        </p:nvSpPr>
        <p:spPr>
          <a:xfrm>
            <a:off x="457200" y="188913"/>
            <a:ext cx="8229600" cy="6480175"/>
          </a:xfrm>
        </p:spPr>
        <p:txBody>
          <a:bodyPr/>
          <a:lstStyle/>
          <a:p>
            <a:pPr algn="ctr" eaLnBrk="1" hangingPunct="1">
              <a:buFont typeface="Arial" charset="0"/>
              <a:buNone/>
            </a:pPr>
            <a:r>
              <a:rPr lang="tr-TR" sz="4400" b="1" u="sng" smtClean="0"/>
              <a:t>ETKİLERİ</a:t>
            </a:r>
            <a:endParaRPr lang="tr-TR" b="1" u="sng" smtClean="0"/>
          </a:p>
          <a:p>
            <a:pPr eaLnBrk="1" hangingPunct="1">
              <a:buFont typeface="Wingdings" pitchFamily="2" charset="2"/>
              <a:buChar char="ü"/>
            </a:pPr>
            <a:r>
              <a:rPr lang="tr-TR" b="1" smtClean="0">
                <a:solidFill>
                  <a:srgbClr val="E46C0A"/>
                </a:solidFill>
              </a:rPr>
              <a:t>Öğrenilen bilgiler transfer edilemez.</a:t>
            </a:r>
          </a:p>
          <a:p>
            <a:pPr eaLnBrk="1" hangingPunct="1">
              <a:buFont typeface="Wingdings" pitchFamily="2" charset="2"/>
              <a:buChar char="ü"/>
            </a:pPr>
            <a:r>
              <a:rPr lang="tr-TR" b="1" smtClean="0">
                <a:solidFill>
                  <a:srgbClr val="E46C0A"/>
                </a:solidFill>
              </a:rPr>
              <a:t>Okuduğunu anlama ve düşünceleri organize etmede zorluk yaşanır.</a:t>
            </a:r>
          </a:p>
          <a:p>
            <a:pPr eaLnBrk="1" hangingPunct="1">
              <a:buFont typeface="Wingdings" pitchFamily="2" charset="2"/>
              <a:buChar char="ü"/>
            </a:pPr>
            <a:r>
              <a:rPr lang="tr-TR" b="1" smtClean="0">
                <a:solidFill>
                  <a:srgbClr val="E46C0A"/>
                </a:solidFill>
              </a:rPr>
              <a:t>Dikkatte dağılma ve azalma olur.</a:t>
            </a:r>
          </a:p>
          <a:p>
            <a:pPr eaLnBrk="1" hangingPunct="1">
              <a:buFont typeface="Wingdings" pitchFamily="2" charset="2"/>
              <a:buChar char="ü"/>
            </a:pPr>
            <a:r>
              <a:rPr lang="tr-TR" b="1" smtClean="0">
                <a:solidFill>
                  <a:srgbClr val="E46C0A"/>
                </a:solidFill>
              </a:rPr>
              <a:t>Zihinsel beceriler zayıflar; bilgilerin hatırlanması zorlanır.</a:t>
            </a:r>
          </a:p>
          <a:p>
            <a:pPr eaLnBrk="1" hangingPunct="1">
              <a:buFont typeface="Wingdings" pitchFamily="2" charset="2"/>
              <a:buChar char="ü"/>
            </a:pPr>
            <a:r>
              <a:rPr lang="tr-TR" b="1" smtClean="0">
                <a:solidFill>
                  <a:srgbClr val="E46C0A"/>
                </a:solidFill>
              </a:rPr>
              <a:t>Enerji gereksiz yere tükenir.</a:t>
            </a:r>
          </a:p>
          <a:p>
            <a:pPr eaLnBrk="1" hangingPunct="1">
              <a:buFont typeface="Wingdings" pitchFamily="2" charset="2"/>
              <a:buChar char="ü"/>
            </a:pPr>
            <a:r>
              <a:rPr lang="tr-TR" b="1" smtClean="0">
                <a:solidFill>
                  <a:srgbClr val="E46C0A"/>
                </a:solidFill>
              </a:rPr>
              <a:t>Fiziksel rahatsızlıklar ortaya çıkar.</a:t>
            </a:r>
          </a:p>
          <a:p>
            <a:pPr eaLnBrk="1" hangingPunct="1">
              <a:buFont typeface="Wingdings" pitchFamily="2" charset="2"/>
              <a:buChar char="ü"/>
            </a:pPr>
            <a:endParaRPr lang="tr-TR" b="1"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a:defRPr/>
            </a:pPr>
            <a:fld id="{17FFEFC2-C687-44DE-BAFD-3F47FE150314}" type="slidenum">
              <a:rPr lang="tr-TR"/>
              <a:pPr>
                <a:defRPr/>
              </a:pPr>
              <a:t>51</a:t>
            </a:fld>
            <a:endParaRPr lang="tr-TR"/>
          </a:p>
        </p:txBody>
      </p:sp>
      <p:sp>
        <p:nvSpPr>
          <p:cNvPr id="101378" name="Rectangle 2"/>
          <p:cNvSpPr>
            <a:spLocks noGrp="1" noChangeArrowheads="1"/>
          </p:cNvSpPr>
          <p:nvPr>
            <p:ph type="title"/>
          </p:nvPr>
        </p:nvSpPr>
        <p:spPr>
          <a:xfrm>
            <a:off x="457200" y="152400"/>
            <a:ext cx="8229600" cy="838200"/>
          </a:xfrm>
        </p:spPr>
        <p:txBody>
          <a:bodyPr/>
          <a:lstStyle/>
          <a:p>
            <a:pPr eaLnBrk="1" hangingPunct="1"/>
            <a:r>
              <a:rPr lang="tr-TR" b="1" smtClean="0">
                <a:solidFill>
                  <a:srgbClr val="0000FF"/>
                </a:solidFill>
              </a:rPr>
              <a:t>Gerçekçi Olmayan Düşünceler</a:t>
            </a:r>
          </a:p>
        </p:txBody>
      </p:sp>
      <p:sp>
        <p:nvSpPr>
          <p:cNvPr id="101379" name="Rectangle 3"/>
          <p:cNvSpPr>
            <a:spLocks noGrp="1" noChangeArrowheads="1"/>
          </p:cNvSpPr>
          <p:nvPr>
            <p:ph type="body" idx="1"/>
          </p:nvPr>
        </p:nvSpPr>
        <p:spPr>
          <a:xfrm>
            <a:off x="457200" y="762000"/>
            <a:ext cx="5105400" cy="1905000"/>
          </a:xfrm>
        </p:spPr>
        <p:txBody>
          <a:bodyPr/>
          <a:lstStyle/>
          <a:p>
            <a:pPr eaLnBrk="1" hangingPunct="1">
              <a:lnSpc>
                <a:spcPct val="90000"/>
              </a:lnSpc>
            </a:pPr>
            <a:endParaRPr lang="tr-TR" sz="2400" smtClean="0">
              <a:solidFill>
                <a:srgbClr val="0066FF"/>
              </a:solidFill>
            </a:endParaRPr>
          </a:p>
          <a:p>
            <a:pPr eaLnBrk="1" hangingPunct="1">
              <a:lnSpc>
                <a:spcPct val="90000"/>
              </a:lnSpc>
            </a:pPr>
            <a:r>
              <a:rPr lang="tr-TR" sz="2400" smtClean="0">
                <a:solidFill>
                  <a:srgbClr val="0000FF"/>
                </a:solidFill>
              </a:rPr>
              <a:t>Ben yapamam, beceremem, benden köy kasaba olmaz, çevreme rezil olacağım gibi negatif düşünceler yerine,</a:t>
            </a:r>
          </a:p>
          <a:p>
            <a:pPr eaLnBrk="1" hangingPunct="1">
              <a:lnSpc>
                <a:spcPct val="90000"/>
              </a:lnSpc>
            </a:pPr>
            <a:endParaRPr lang="tr-TR" sz="2400" smtClean="0">
              <a:solidFill>
                <a:srgbClr val="0066FF"/>
              </a:solidFill>
            </a:endParaRPr>
          </a:p>
          <a:p>
            <a:pPr eaLnBrk="1" hangingPunct="1">
              <a:lnSpc>
                <a:spcPct val="90000"/>
              </a:lnSpc>
            </a:pPr>
            <a:endParaRPr lang="tr-TR" sz="2400" smtClean="0">
              <a:solidFill>
                <a:srgbClr val="0066FF"/>
              </a:solidFill>
            </a:endParaRPr>
          </a:p>
        </p:txBody>
      </p:sp>
      <p:sp>
        <p:nvSpPr>
          <p:cNvPr id="101380" name="AutoShape 6"/>
          <p:cNvSpPr>
            <a:spLocks noChangeArrowheads="1"/>
          </p:cNvSpPr>
          <p:nvPr/>
        </p:nvSpPr>
        <p:spPr bwMode="auto">
          <a:xfrm>
            <a:off x="3851275" y="2708275"/>
            <a:ext cx="990600" cy="1066800"/>
          </a:xfrm>
          <a:prstGeom prst="downArrow">
            <a:avLst>
              <a:gd name="adj1" fmla="val 50000"/>
              <a:gd name="adj2" fmla="val 26923"/>
            </a:avLst>
          </a:prstGeom>
          <a:solidFill>
            <a:schemeClr val="accent1"/>
          </a:solidFill>
          <a:ln w="9525">
            <a:solidFill>
              <a:schemeClr val="tx1"/>
            </a:solidFill>
            <a:miter lim="800000"/>
            <a:headEnd/>
            <a:tailEnd/>
          </a:ln>
        </p:spPr>
        <p:txBody>
          <a:bodyPr vert="eaVert" wrap="none" anchor="ctr"/>
          <a:lstStyle/>
          <a:p>
            <a:endParaRPr lang="tr-TR">
              <a:latin typeface="Calibri" pitchFamily="34" charset="0"/>
            </a:endParaRPr>
          </a:p>
        </p:txBody>
      </p:sp>
      <p:pic>
        <p:nvPicPr>
          <p:cNvPr id="101381" name="Picture 9" descr="10"/>
          <p:cNvPicPr>
            <a:picLocks noChangeAspect="1" noChangeArrowheads="1"/>
          </p:cNvPicPr>
          <p:nvPr/>
        </p:nvPicPr>
        <p:blipFill>
          <a:blip r:embed="rId2" cstate="print"/>
          <a:srcRect/>
          <a:stretch>
            <a:fillRect/>
          </a:stretch>
        </p:blipFill>
        <p:spPr bwMode="auto">
          <a:xfrm>
            <a:off x="6324600" y="838200"/>
            <a:ext cx="1881188" cy="2819400"/>
          </a:xfrm>
          <a:prstGeom prst="rect">
            <a:avLst/>
          </a:prstGeom>
          <a:noFill/>
          <a:ln w="9525">
            <a:noFill/>
            <a:miter lim="800000"/>
            <a:headEnd/>
            <a:tailEnd/>
          </a:ln>
        </p:spPr>
      </p:pic>
      <p:pic>
        <p:nvPicPr>
          <p:cNvPr id="101382" name="Picture 10" descr="031vg9"/>
          <p:cNvPicPr>
            <a:picLocks noChangeAspect="1" noChangeArrowheads="1"/>
          </p:cNvPicPr>
          <p:nvPr/>
        </p:nvPicPr>
        <p:blipFill>
          <a:blip r:embed="rId3" cstate="print"/>
          <a:srcRect/>
          <a:stretch>
            <a:fillRect/>
          </a:stretch>
        </p:blipFill>
        <p:spPr bwMode="auto">
          <a:xfrm>
            <a:off x="141288" y="2971800"/>
            <a:ext cx="2754312" cy="3697288"/>
          </a:xfrm>
          <a:prstGeom prst="rect">
            <a:avLst/>
          </a:prstGeom>
          <a:noFill/>
          <a:ln w="9525">
            <a:noFill/>
            <a:miter lim="800000"/>
            <a:headEnd/>
            <a:tailEnd/>
          </a:ln>
        </p:spPr>
      </p:pic>
      <p:sp>
        <p:nvSpPr>
          <p:cNvPr id="101383" name="Text Box 11"/>
          <p:cNvSpPr txBox="1">
            <a:spLocks noChangeArrowheads="1"/>
          </p:cNvSpPr>
          <p:nvPr/>
        </p:nvSpPr>
        <p:spPr bwMode="auto">
          <a:xfrm>
            <a:off x="3124200" y="4160838"/>
            <a:ext cx="5562600" cy="1735137"/>
          </a:xfrm>
          <a:prstGeom prst="rect">
            <a:avLst/>
          </a:prstGeom>
          <a:noFill/>
          <a:ln w="9525">
            <a:noFill/>
            <a:miter lim="800000"/>
            <a:headEnd/>
            <a:tailEnd/>
          </a:ln>
        </p:spPr>
        <p:txBody>
          <a:bodyPr>
            <a:spAutoFit/>
          </a:bodyPr>
          <a:lstStyle/>
          <a:p>
            <a:pPr>
              <a:lnSpc>
                <a:spcPct val="90000"/>
              </a:lnSpc>
              <a:spcBef>
                <a:spcPct val="20000"/>
              </a:spcBef>
              <a:buFontTx/>
              <a:buChar char="•"/>
            </a:pPr>
            <a:r>
              <a:rPr lang="tr-TR" sz="2400"/>
              <a:t>Eksiklerimi giderirsem kazanırım. Kazanmak için kendime özel çalışma sistemi geliştirmeliyim. Azmin elinden hiç bir şey kurtulmaz. Hedefime ulaşmak için biraz çalışırsam mutlaka karşılığını alırım.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a:defRPr/>
            </a:pPr>
            <a:fld id="{3F717EE8-8012-49EF-9539-35EB0710F54B}" type="slidenum">
              <a:rPr lang="tr-TR"/>
              <a:pPr>
                <a:defRPr/>
              </a:pPr>
              <a:t>52</a:t>
            </a:fld>
            <a:endParaRPr lang="tr-TR"/>
          </a:p>
        </p:txBody>
      </p:sp>
      <p:sp>
        <p:nvSpPr>
          <p:cNvPr id="102402" name="Rectangle 2"/>
          <p:cNvSpPr>
            <a:spLocks noGrp="1" noChangeArrowheads="1"/>
          </p:cNvSpPr>
          <p:nvPr>
            <p:ph type="title"/>
          </p:nvPr>
        </p:nvSpPr>
        <p:spPr>
          <a:xfrm>
            <a:off x="381000" y="152400"/>
            <a:ext cx="8229600" cy="457200"/>
          </a:xfrm>
        </p:spPr>
        <p:txBody>
          <a:bodyPr/>
          <a:lstStyle/>
          <a:p>
            <a:pPr eaLnBrk="1" hangingPunct="1"/>
            <a:r>
              <a:rPr lang="tr-TR" smtClean="0">
                <a:solidFill>
                  <a:srgbClr val="0000FF"/>
                </a:solidFill>
              </a:rPr>
              <a:t>Gerçekçi Olmayan Düşünceler</a:t>
            </a:r>
          </a:p>
        </p:txBody>
      </p:sp>
      <p:sp>
        <p:nvSpPr>
          <p:cNvPr id="102403" name="Rectangle 3"/>
          <p:cNvSpPr>
            <a:spLocks noGrp="1" noChangeArrowheads="1"/>
          </p:cNvSpPr>
          <p:nvPr>
            <p:ph type="body" idx="1"/>
          </p:nvPr>
        </p:nvSpPr>
        <p:spPr>
          <a:xfrm>
            <a:off x="152400" y="990600"/>
            <a:ext cx="8839200" cy="609600"/>
          </a:xfrm>
        </p:spPr>
        <p:txBody>
          <a:bodyPr/>
          <a:lstStyle/>
          <a:p>
            <a:pPr eaLnBrk="1" hangingPunct="1">
              <a:lnSpc>
                <a:spcPct val="60000"/>
              </a:lnSpc>
            </a:pPr>
            <a:r>
              <a:rPr lang="tr-TR" sz="1900" b="1" smtClean="0">
                <a:solidFill>
                  <a:srgbClr val="0000FF"/>
                </a:solidFill>
              </a:rPr>
              <a:t>SBS, YGS-LYS hayatta başarılı ve mutlu olabilmek için tek yoldur. </a:t>
            </a:r>
          </a:p>
          <a:p>
            <a:pPr eaLnBrk="1" hangingPunct="1">
              <a:lnSpc>
                <a:spcPct val="60000"/>
              </a:lnSpc>
              <a:buFontTx/>
              <a:buNone/>
            </a:pPr>
            <a:r>
              <a:rPr lang="tr-TR" sz="800" b="1" smtClean="0">
                <a:solidFill>
                  <a:srgbClr val="0066FF"/>
                </a:solidFill>
              </a:rPr>
              <a:t> 	</a:t>
            </a:r>
          </a:p>
          <a:p>
            <a:pPr eaLnBrk="1" hangingPunct="1">
              <a:lnSpc>
                <a:spcPct val="60000"/>
              </a:lnSpc>
            </a:pPr>
            <a:endParaRPr lang="tr-TR" sz="800" b="1" smtClean="0">
              <a:solidFill>
                <a:srgbClr val="0066FF"/>
              </a:solidFill>
            </a:endParaRPr>
          </a:p>
          <a:p>
            <a:pPr eaLnBrk="1" hangingPunct="1">
              <a:lnSpc>
                <a:spcPct val="60000"/>
              </a:lnSpc>
              <a:buFontTx/>
              <a:buNone/>
            </a:pPr>
            <a:r>
              <a:rPr lang="tr-TR" sz="800" b="1" smtClean="0">
                <a:solidFill>
                  <a:srgbClr val="0066FF"/>
                </a:solidFill>
              </a:rPr>
              <a:t>     </a:t>
            </a:r>
          </a:p>
          <a:p>
            <a:pPr eaLnBrk="1" hangingPunct="1">
              <a:lnSpc>
                <a:spcPct val="60000"/>
              </a:lnSpc>
            </a:pPr>
            <a:endParaRPr lang="tr-TR" sz="800" b="1" smtClean="0">
              <a:solidFill>
                <a:srgbClr val="0066FF"/>
              </a:solidFill>
            </a:endParaRPr>
          </a:p>
          <a:p>
            <a:pPr eaLnBrk="1" hangingPunct="1">
              <a:lnSpc>
                <a:spcPct val="60000"/>
              </a:lnSpc>
            </a:pPr>
            <a:endParaRPr lang="tr-TR" sz="800" b="1" smtClean="0">
              <a:solidFill>
                <a:srgbClr val="0066FF"/>
              </a:solidFill>
            </a:endParaRPr>
          </a:p>
        </p:txBody>
      </p:sp>
      <p:sp>
        <p:nvSpPr>
          <p:cNvPr id="102404" name="Text Box 5"/>
          <p:cNvSpPr txBox="1">
            <a:spLocks noChangeArrowheads="1"/>
          </p:cNvSpPr>
          <p:nvPr/>
        </p:nvSpPr>
        <p:spPr bwMode="auto">
          <a:xfrm>
            <a:off x="152400" y="4876800"/>
            <a:ext cx="8839200" cy="1465263"/>
          </a:xfrm>
          <a:prstGeom prst="rect">
            <a:avLst/>
          </a:prstGeom>
          <a:noFill/>
          <a:ln w="9525">
            <a:noFill/>
            <a:miter lim="800000"/>
            <a:headEnd/>
            <a:tailEnd/>
          </a:ln>
        </p:spPr>
        <p:txBody>
          <a:bodyPr>
            <a:spAutoFit/>
          </a:bodyPr>
          <a:lstStyle/>
          <a:p>
            <a:pPr>
              <a:spcBef>
                <a:spcPct val="50000"/>
              </a:spcBef>
            </a:pPr>
            <a:r>
              <a:rPr lang="tr-TR" b="1"/>
              <a:t>Mantıklı bir şekilde düşünürsek,Liselere Giriş sınavı, üniversite sınavı bizi hayatta başarıya ve mutluluğa götüren yollardan sadece biridir. Tek seçenek değil. Liselere giriş  Sınavını, Üniversite sınavını kazanamamış ancak hayatta başarıyı ve mutluluğu yakalamış milyonlarca insan var. İstediğimiz liseyi veya üniversiteyi kazanamasak da farklı alanlarda mutlu ve başarılı olabiliriz.</a:t>
            </a:r>
          </a:p>
        </p:txBody>
      </p:sp>
      <p:pic>
        <p:nvPicPr>
          <p:cNvPr id="102405" name="Picture 6" descr="seo-dikkat"/>
          <p:cNvPicPr>
            <a:picLocks noChangeAspect="1" noChangeArrowheads="1"/>
          </p:cNvPicPr>
          <p:nvPr/>
        </p:nvPicPr>
        <p:blipFill>
          <a:blip r:embed="rId3" cstate="print"/>
          <a:srcRect/>
          <a:stretch>
            <a:fillRect/>
          </a:stretch>
        </p:blipFill>
        <p:spPr bwMode="auto">
          <a:xfrm>
            <a:off x="2590800" y="1323975"/>
            <a:ext cx="3324225" cy="2609850"/>
          </a:xfrm>
          <a:prstGeom prst="rect">
            <a:avLst/>
          </a:prstGeom>
          <a:noFill/>
          <a:ln w="9525">
            <a:noFill/>
            <a:miter lim="800000"/>
            <a:headEnd/>
            <a:tailEnd/>
          </a:ln>
        </p:spPr>
      </p:pic>
      <p:sp>
        <p:nvSpPr>
          <p:cNvPr id="102406" name="Text Box 7"/>
          <p:cNvSpPr txBox="1">
            <a:spLocks noChangeArrowheads="1"/>
          </p:cNvSpPr>
          <p:nvPr/>
        </p:nvSpPr>
        <p:spPr bwMode="auto">
          <a:xfrm>
            <a:off x="228600" y="3962400"/>
            <a:ext cx="8915400" cy="457200"/>
          </a:xfrm>
          <a:prstGeom prst="rect">
            <a:avLst/>
          </a:prstGeom>
          <a:noFill/>
          <a:ln w="9525">
            <a:noFill/>
            <a:miter lim="800000"/>
            <a:headEnd/>
            <a:tailEnd/>
          </a:ln>
        </p:spPr>
        <p:txBody>
          <a:bodyPr>
            <a:spAutoFit/>
          </a:bodyPr>
          <a:lstStyle/>
          <a:p>
            <a:pPr>
              <a:spcBef>
                <a:spcPct val="50000"/>
              </a:spcBef>
            </a:pPr>
            <a:r>
              <a:rPr lang="tr-TR" sz="2400" b="1"/>
              <a:t>Böyle bir düşünceye sahipsek, kaygımızın artması muhtemeldir</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9CFED984-6432-4146-8357-7F3425664218}" type="slidenum">
              <a:rPr lang="tr-TR"/>
              <a:pPr>
                <a:defRPr/>
              </a:pPr>
              <a:t>53</a:t>
            </a:fld>
            <a:endParaRPr lang="tr-TR"/>
          </a:p>
        </p:txBody>
      </p:sp>
      <p:sp>
        <p:nvSpPr>
          <p:cNvPr id="104450" name="Rectangle 2"/>
          <p:cNvSpPr>
            <a:spLocks noGrp="1" noChangeArrowheads="1"/>
          </p:cNvSpPr>
          <p:nvPr>
            <p:ph type="title"/>
          </p:nvPr>
        </p:nvSpPr>
        <p:spPr>
          <a:xfrm>
            <a:off x="457200" y="-76200"/>
            <a:ext cx="8229600" cy="1143000"/>
          </a:xfrm>
        </p:spPr>
        <p:txBody>
          <a:bodyPr/>
          <a:lstStyle/>
          <a:p>
            <a:pPr eaLnBrk="1" hangingPunct="1"/>
            <a:r>
              <a:rPr lang="tr-TR" smtClean="0">
                <a:solidFill>
                  <a:srgbClr val="0000FF"/>
                </a:solidFill>
              </a:rPr>
              <a:t>Gerçekçi Olmayan Düşünceler</a:t>
            </a:r>
          </a:p>
        </p:txBody>
      </p:sp>
      <p:sp>
        <p:nvSpPr>
          <p:cNvPr id="104451" name="Rectangle 3"/>
          <p:cNvSpPr>
            <a:spLocks noGrp="1" noChangeArrowheads="1"/>
          </p:cNvSpPr>
          <p:nvPr>
            <p:ph type="body" idx="1"/>
          </p:nvPr>
        </p:nvSpPr>
        <p:spPr>
          <a:xfrm>
            <a:off x="395288" y="1341438"/>
            <a:ext cx="6019800" cy="1727200"/>
          </a:xfrm>
        </p:spPr>
        <p:txBody>
          <a:bodyPr/>
          <a:lstStyle/>
          <a:p>
            <a:pPr eaLnBrk="1" hangingPunct="1">
              <a:lnSpc>
                <a:spcPct val="90000"/>
              </a:lnSpc>
            </a:pPr>
            <a:r>
              <a:rPr lang="tr-TR" sz="2800" b="1" smtClean="0">
                <a:solidFill>
                  <a:srgbClr val="0000FF"/>
                </a:solidFill>
              </a:rPr>
              <a:t>Kazanmazsam mahvolurum, ailemin yüzüne nasıl bakarım, çok korkunç olur. </a:t>
            </a:r>
            <a:endParaRPr lang="tr-TR" sz="2800" smtClean="0">
              <a:solidFill>
                <a:srgbClr val="0000FF"/>
              </a:solidFill>
            </a:endParaRPr>
          </a:p>
        </p:txBody>
      </p:sp>
      <p:pic>
        <p:nvPicPr>
          <p:cNvPr id="104452" name="Picture 4" descr="j0414035-720587"/>
          <p:cNvPicPr>
            <a:picLocks noChangeAspect="1" noChangeArrowheads="1"/>
          </p:cNvPicPr>
          <p:nvPr/>
        </p:nvPicPr>
        <p:blipFill>
          <a:blip r:embed="rId2" cstate="print"/>
          <a:srcRect/>
          <a:stretch>
            <a:fillRect/>
          </a:stretch>
        </p:blipFill>
        <p:spPr bwMode="auto">
          <a:xfrm>
            <a:off x="6477000" y="990600"/>
            <a:ext cx="2474913" cy="3121025"/>
          </a:xfrm>
          <a:prstGeom prst="rect">
            <a:avLst/>
          </a:prstGeom>
          <a:noFill/>
          <a:ln w="9525">
            <a:noFill/>
            <a:miter lim="800000"/>
            <a:headEnd/>
            <a:tailEnd/>
          </a:ln>
        </p:spPr>
      </p:pic>
      <p:sp>
        <p:nvSpPr>
          <p:cNvPr id="104453" name="Text Box 5"/>
          <p:cNvSpPr txBox="1">
            <a:spLocks noChangeArrowheads="1"/>
          </p:cNvSpPr>
          <p:nvPr/>
        </p:nvSpPr>
        <p:spPr bwMode="auto">
          <a:xfrm>
            <a:off x="179388" y="4221163"/>
            <a:ext cx="8532812" cy="2282825"/>
          </a:xfrm>
          <a:prstGeom prst="rect">
            <a:avLst/>
          </a:prstGeom>
          <a:noFill/>
          <a:ln w="9525">
            <a:noFill/>
            <a:miter lim="800000"/>
            <a:headEnd/>
            <a:tailEnd/>
          </a:ln>
        </p:spPr>
        <p:txBody>
          <a:bodyPr>
            <a:spAutoFit/>
          </a:bodyPr>
          <a:lstStyle/>
          <a:p>
            <a:r>
              <a:rPr lang="tr-TR">
                <a:latin typeface="Calibri" pitchFamily="34" charset="0"/>
              </a:rPr>
              <a:t>    </a:t>
            </a:r>
            <a:r>
              <a:rPr lang="tr-TR" sz="2400"/>
              <a:t>Bu gibi düşünceler kesinlikle gerçekle ilişkisi olmayan düşüncelerdir ve bize olumlu yönde hiç bir katkısı yoktur.</a:t>
            </a:r>
          </a:p>
          <a:p>
            <a:r>
              <a:rPr lang="tr-TR" sz="2400"/>
              <a:t>   Bu tip düşünceler hem sizi amacınızdan uzaklaştırır, hem de endişelendirir. </a:t>
            </a:r>
          </a:p>
          <a:p>
            <a:r>
              <a:rPr lang="tr-TR" sz="2400"/>
              <a:t>   Daha çok olumlu yönde düşünmeye çalışın. Geçmişteki yaptığınız güzel ve başarılı işleri düşünün</a:t>
            </a:r>
            <a:r>
              <a:rPr lang="tr-TR"/>
              <a:t>. </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C911728D-8BCD-4828-A105-D38ACD845CA8}" type="slidenum">
              <a:rPr lang="tr-TR"/>
              <a:pPr>
                <a:defRPr/>
              </a:pPr>
              <a:t>54</a:t>
            </a:fld>
            <a:endParaRPr lang="tr-TR"/>
          </a:p>
        </p:txBody>
      </p:sp>
      <p:sp>
        <p:nvSpPr>
          <p:cNvPr id="105474" name="Text Box 5"/>
          <p:cNvSpPr txBox="1">
            <a:spLocks noChangeArrowheads="1"/>
          </p:cNvSpPr>
          <p:nvPr/>
        </p:nvSpPr>
        <p:spPr bwMode="auto">
          <a:xfrm>
            <a:off x="228600" y="1339850"/>
            <a:ext cx="6400800" cy="946150"/>
          </a:xfrm>
          <a:prstGeom prst="rect">
            <a:avLst/>
          </a:prstGeom>
          <a:noFill/>
          <a:ln w="9525">
            <a:noFill/>
            <a:miter lim="800000"/>
            <a:headEnd/>
            <a:tailEnd/>
          </a:ln>
        </p:spPr>
        <p:txBody>
          <a:bodyPr>
            <a:spAutoFit/>
          </a:bodyPr>
          <a:lstStyle/>
          <a:p>
            <a:pPr>
              <a:lnSpc>
                <a:spcPct val="90000"/>
              </a:lnSpc>
              <a:spcBef>
                <a:spcPct val="20000"/>
              </a:spcBef>
              <a:buFontTx/>
              <a:buChar char="•"/>
            </a:pPr>
            <a:r>
              <a:rPr lang="tr-TR" sz="2800">
                <a:solidFill>
                  <a:srgbClr val="0000FF"/>
                </a:solidFill>
              </a:rPr>
              <a:t>Sınav sonucu benim iyi </a:t>
            </a:r>
          </a:p>
          <a:p>
            <a:pPr>
              <a:lnSpc>
                <a:spcPct val="90000"/>
              </a:lnSpc>
              <a:spcBef>
                <a:spcPct val="20000"/>
              </a:spcBef>
            </a:pPr>
            <a:r>
              <a:rPr lang="tr-TR" sz="2800">
                <a:solidFill>
                  <a:srgbClr val="0000FF"/>
                </a:solidFill>
              </a:rPr>
              <a:t>ya da kötü olduğumu gösterir. </a:t>
            </a:r>
          </a:p>
        </p:txBody>
      </p:sp>
      <p:sp>
        <p:nvSpPr>
          <p:cNvPr id="105475" name="Text Box 6"/>
          <p:cNvSpPr txBox="1">
            <a:spLocks noChangeArrowheads="1"/>
          </p:cNvSpPr>
          <p:nvPr/>
        </p:nvSpPr>
        <p:spPr bwMode="auto">
          <a:xfrm>
            <a:off x="0" y="3284538"/>
            <a:ext cx="8458200" cy="2473325"/>
          </a:xfrm>
          <a:prstGeom prst="rect">
            <a:avLst/>
          </a:prstGeom>
          <a:noFill/>
          <a:ln w="9525">
            <a:noFill/>
            <a:miter lim="800000"/>
            <a:headEnd/>
            <a:tailEnd/>
          </a:ln>
        </p:spPr>
        <p:txBody>
          <a:bodyPr>
            <a:spAutoFit/>
          </a:bodyPr>
          <a:lstStyle/>
          <a:p>
            <a:r>
              <a:rPr lang="tr-TR" sz="2600">
                <a:latin typeface="Calibri" pitchFamily="34" charset="0"/>
              </a:rPr>
              <a:t>   </a:t>
            </a:r>
            <a:r>
              <a:rPr lang="tr-TR" sz="2600"/>
              <a:t>Sınav sadece bir bilgi sınavıdır. Bu nedenle </a:t>
            </a:r>
          </a:p>
          <a:p>
            <a:r>
              <a:rPr lang="tr-TR" sz="2600"/>
              <a:t>öğrencinin ilgi, yetenek ve çalışma alışkanlıklarıyla </a:t>
            </a:r>
          </a:p>
          <a:p>
            <a:r>
              <a:rPr lang="tr-TR" sz="2600"/>
              <a:t>kazanmış olduğu bilgilerin değerlendirmesidir. Kişiliğinizin değerlendirilmesi değil. Sınav başarınızla kişilik değerinizi eş görmeyin. Sınavlarda uygulanan testler; kişilik testler olmayıp bilgi ve başarı testleridir. </a:t>
            </a:r>
          </a:p>
        </p:txBody>
      </p:sp>
      <p:sp>
        <p:nvSpPr>
          <p:cNvPr id="105476" name="Text Box 8"/>
          <p:cNvSpPr txBox="1">
            <a:spLocks noChangeArrowheads="1"/>
          </p:cNvSpPr>
          <p:nvPr/>
        </p:nvSpPr>
        <p:spPr bwMode="auto">
          <a:xfrm>
            <a:off x="179388" y="260350"/>
            <a:ext cx="8534400" cy="641350"/>
          </a:xfrm>
          <a:prstGeom prst="rect">
            <a:avLst/>
          </a:prstGeom>
          <a:noFill/>
          <a:ln w="9525">
            <a:noFill/>
            <a:miter lim="800000"/>
            <a:headEnd/>
            <a:tailEnd/>
          </a:ln>
        </p:spPr>
        <p:txBody>
          <a:bodyPr>
            <a:spAutoFit/>
          </a:bodyPr>
          <a:lstStyle/>
          <a:p>
            <a:pPr>
              <a:spcBef>
                <a:spcPct val="50000"/>
              </a:spcBef>
            </a:pPr>
            <a:r>
              <a:rPr lang="tr-TR" sz="3600">
                <a:solidFill>
                  <a:srgbClr val="0000FF"/>
                </a:solidFill>
              </a:rPr>
              <a:t>Gerçekçi Olmayan Düşünceler</a:t>
            </a:r>
          </a:p>
        </p:txBody>
      </p:sp>
      <p:pic>
        <p:nvPicPr>
          <p:cNvPr id="105477" name="Picture 2" descr="C:\Users\EXPER\Desktop\gercekçi.jpg"/>
          <p:cNvPicPr>
            <a:picLocks noChangeAspect="1" noChangeArrowheads="1"/>
          </p:cNvPicPr>
          <p:nvPr/>
        </p:nvPicPr>
        <p:blipFill>
          <a:blip r:embed="rId2" cstate="print"/>
          <a:srcRect/>
          <a:stretch>
            <a:fillRect/>
          </a:stretch>
        </p:blipFill>
        <p:spPr bwMode="auto">
          <a:xfrm>
            <a:off x="6300788" y="115888"/>
            <a:ext cx="2843212" cy="33131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4B47BB67-89A3-44EE-845D-7AFD4DB455E4}" type="slidenum">
              <a:rPr lang="tr-TR"/>
              <a:pPr>
                <a:defRPr/>
              </a:pPr>
              <a:t>55</a:t>
            </a:fld>
            <a:endParaRPr lang="tr-TR"/>
          </a:p>
        </p:txBody>
      </p:sp>
      <p:sp>
        <p:nvSpPr>
          <p:cNvPr id="106498" name="Rectangle 3"/>
          <p:cNvSpPr>
            <a:spLocks noGrp="1" noChangeArrowheads="1"/>
          </p:cNvSpPr>
          <p:nvPr>
            <p:ph type="body" idx="1"/>
          </p:nvPr>
        </p:nvSpPr>
        <p:spPr>
          <a:xfrm>
            <a:off x="457200" y="304800"/>
            <a:ext cx="8229600" cy="1143000"/>
          </a:xfrm>
        </p:spPr>
        <p:txBody>
          <a:bodyPr/>
          <a:lstStyle/>
          <a:p>
            <a:pPr algn="ctr" eaLnBrk="1" hangingPunct="1">
              <a:lnSpc>
                <a:spcPct val="90000"/>
              </a:lnSpc>
              <a:buFont typeface="Arial" charset="0"/>
              <a:buNone/>
            </a:pPr>
            <a:r>
              <a:rPr lang="tr-TR" sz="3600" b="1" smtClean="0">
                <a:latin typeface="Calisto MT" pitchFamily="18" charset="0"/>
              </a:rPr>
              <a:t>   </a:t>
            </a:r>
            <a:r>
              <a:rPr lang="tr-TR" sz="3600" b="1" smtClean="0"/>
              <a:t>Olumsuz Düşüncelerinize DUR demeyi bilmelisiniz!</a:t>
            </a:r>
          </a:p>
          <a:p>
            <a:pPr algn="ctr" eaLnBrk="1" hangingPunct="1">
              <a:lnSpc>
                <a:spcPct val="90000"/>
              </a:lnSpc>
            </a:pPr>
            <a:endParaRPr lang="tr-TR" b="1" smtClean="0"/>
          </a:p>
        </p:txBody>
      </p:sp>
      <p:sp>
        <p:nvSpPr>
          <p:cNvPr id="106499" name="Text Box 5"/>
          <p:cNvSpPr txBox="1">
            <a:spLocks noChangeArrowheads="1"/>
          </p:cNvSpPr>
          <p:nvPr/>
        </p:nvSpPr>
        <p:spPr bwMode="auto">
          <a:xfrm>
            <a:off x="179388" y="2276475"/>
            <a:ext cx="6913562" cy="3081338"/>
          </a:xfrm>
          <a:prstGeom prst="rect">
            <a:avLst/>
          </a:prstGeom>
          <a:noFill/>
          <a:ln w="9525">
            <a:noFill/>
            <a:miter lim="800000"/>
            <a:headEnd/>
            <a:tailEnd/>
          </a:ln>
        </p:spPr>
        <p:txBody>
          <a:bodyPr>
            <a:spAutoFit/>
          </a:bodyPr>
          <a:lstStyle/>
          <a:p>
            <a:pPr>
              <a:spcBef>
                <a:spcPct val="50000"/>
              </a:spcBef>
            </a:pPr>
            <a:r>
              <a:rPr lang="tr-TR" sz="2800">
                <a:solidFill>
                  <a:schemeClr val="accent2"/>
                </a:solidFill>
                <a:latin typeface="Calibri" pitchFamily="34" charset="0"/>
              </a:rPr>
              <a:t> </a:t>
            </a:r>
            <a:r>
              <a:rPr lang="tr-TR" sz="2800">
                <a:solidFill>
                  <a:srgbClr val="FF0000"/>
                </a:solidFill>
              </a:rPr>
              <a:t>Olumsuz düşünceler genellikle sinsice ve fark ettirmeden gelirler. Aklınızdan kaygıya sebep olabilecek bir düşünce geçtiğinde “DUR!” diye bağırın. Birdenbire olumsuz düşüncenin kesintiye uğradığını göreceksiniz. Durdurduktan sonra negatif düşünceler yerine pozitif düşünmeye çalışın.</a:t>
            </a:r>
          </a:p>
        </p:txBody>
      </p:sp>
      <p:pic>
        <p:nvPicPr>
          <p:cNvPr id="106500" name="Picture 6" descr="CA244OTK"/>
          <p:cNvPicPr>
            <a:picLocks noChangeAspect="1" noChangeArrowheads="1"/>
          </p:cNvPicPr>
          <p:nvPr/>
        </p:nvPicPr>
        <p:blipFill>
          <a:blip r:embed="rId2" cstate="print"/>
          <a:srcRect/>
          <a:stretch>
            <a:fillRect/>
          </a:stretch>
        </p:blipFill>
        <p:spPr bwMode="auto">
          <a:xfrm>
            <a:off x="7235825" y="2636838"/>
            <a:ext cx="1692275" cy="1973262"/>
          </a:xfrm>
          <a:prstGeom prst="rect">
            <a:avLst/>
          </a:prstGeom>
          <a:noFill/>
          <a:ln w="9525">
            <a:noFill/>
            <a:miter lim="800000"/>
            <a:headEnd/>
            <a:tailEnd/>
          </a:ln>
        </p:spPr>
      </p:pic>
      <p:sp>
        <p:nvSpPr>
          <p:cNvPr id="106501" name="Text Box 7"/>
          <p:cNvSpPr txBox="1">
            <a:spLocks noChangeArrowheads="1"/>
          </p:cNvSpPr>
          <p:nvPr/>
        </p:nvSpPr>
        <p:spPr bwMode="auto">
          <a:xfrm>
            <a:off x="1066800" y="3962400"/>
            <a:ext cx="7467600" cy="366713"/>
          </a:xfrm>
          <a:prstGeom prst="rect">
            <a:avLst/>
          </a:prstGeom>
          <a:noFill/>
          <a:ln w="9525">
            <a:noFill/>
            <a:miter lim="800000"/>
            <a:headEnd/>
            <a:tailEnd/>
          </a:ln>
        </p:spPr>
        <p:txBody>
          <a:bodyPr>
            <a:spAutoFit/>
          </a:bodyPr>
          <a:lstStyle/>
          <a:p>
            <a:pPr>
              <a:spcBef>
                <a:spcPct val="50000"/>
              </a:spcBef>
            </a:pPr>
            <a:endParaRPr lang="tr-TR">
              <a:latin typeface="Calibri" pitchFamily="34"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154576C7-4190-4BE6-AF0A-E11C5B0C07B6}" type="slidenum">
              <a:rPr lang="tr-TR"/>
              <a:pPr>
                <a:defRPr/>
              </a:pPr>
              <a:t>56</a:t>
            </a:fld>
            <a:endParaRPr lang="tr-TR"/>
          </a:p>
        </p:txBody>
      </p:sp>
      <p:sp>
        <p:nvSpPr>
          <p:cNvPr id="107522" name="3 Metin kutusu"/>
          <p:cNvSpPr txBox="1">
            <a:spLocks noChangeArrowheads="1"/>
          </p:cNvSpPr>
          <p:nvPr/>
        </p:nvSpPr>
        <p:spPr bwMode="auto">
          <a:xfrm>
            <a:off x="3132138" y="6381750"/>
            <a:ext cx="2879725" cy="368300"/>
          </a:xfrm>
          <a:prstGeom prst="rect">
            <a:avLst/>
          </a:prstGeom>
          <a:solidFill>
            <a:schemeClr val="bg1"/>
          </a:solidFill>
          <a:ln w="9525">
            <a:noFill/>
            <a:miter lim="800000"/>
            <a:headEnd/>
            <a:tailEnd/>
          </a:ln>
        </p:spPr>
        <p:txBody>
          <a:bodyPr>
            <a:spAutoFit/>
          </a:bodyPr>
          <a:lstStyle/>
          <a:p>
            <a:endParaRPr lang="tr-TR">
              <a:latin typeface="Calibri" pitchFamily="34" charset="0"/>
            </a:endParaRPr>
          </a:p>
        </p:txBody>
      </p:sp>
      <p:pic>
        <p:nvPicPr>
          <p:cNvPr id="107523" name="Picture 5" descr="düzenlenmiş"/>
          <p:cNvPicPr>
            <a:picLocks noChangeAspect="1" noChangeArrowheads="1"/>
          </p:cNvPicPr>
          <p:nvPr/>
        </p:nvPicPr>
        <p:blipFill>
          <a:blip r:embed="rId2" cstate="print"/>
          <a:srcRect/>
          <a:stretch>
            <a:fillRect/>
          </a:stretch>
        </p:blipFill>
        <p:spPr bwMode="auto">
          <a:xfrm>
            <a:off x="468313" y="188913"/>
            <a:ext cx="7991475" cy="6408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5 Slayt Numarası Yer Tutucusu"/>
          <p:cNvSpPr>
            <a:spLocks noGrp="1"/>
          </p:cNvSpPr>
          <p:nvPr>
            <p:ph type="sldNum" sz="quarter" idx="12"/>
          </p:nvPr>
        </p:nvSpPr>
        <p:spPr/>
        <p:txBody>
          <a:bodyPr/>
          <a:lstStyle/>
          <a:p>
            <a:pPr>
              <a:defRPr/>
            </a:pPr>
            <a:fld id="{AC045454-6479-4D7D-9A8E-C5EE445EC099}" type="slidenum">
              <a:rPr lang="tr-TR"/>
              <a:pPr>
                <a:defRPr/>
              </a:pPr>
              <a:t>57</a:t>
            </a:fld>
            <a:endParaRPr lang="tr-TR"/>
          </a:p>
        </p:txBody>
      </p:sp>
      <p:sp>
        <p:nvSpPr>
          <p:cNvPr id="108546" name="Rectangle 2"/>
          <p:cNvSpPr>
            <a:spLocks noGrp="1" noChangeArrowheads="1"/>
          </p:cNvSpPr>
          <p:nvPr>
            <p:ph type="title"/>
          </p:nvPr>
        </p:nvSpPr>
        <p:spPr>
          <a:xfrm>
            <a:off x="381000" y="0"/>
            <a:ext cx="8229600" cy="487363"/>
          </a:xfrm>
        </p:spPr>
        <p:txBody>
          <a:bodyPr/>
          <a:lstStyle/>
          <a:p>
            <a:pPr eaLnBrk="1" hangingPunct="1"/>
            <a:r>
              <a:rPr lang="tr-TR" sz="3600" b="1" i="1" u="sng" smtClean="0">
                <a:solidFill>
                  <a:schemeClr val="accent1"/>
                </a:solidFill>
              </a:rPr>
              <a:t>Olumsuz Düşüncelerimiz</a:t>
            </a:r>
          </a:p>
        </p:txBody>
      </p:sp>
      <p:sp>
        <p:nvSpPr>
          <p:cNvPr id="108547" name="Text Box 4"/>
          <p:cNvSpPr txBox="1">
            <a:spLocks noChangeArrowheads="1"/>
          </p:cNvSpPr>
          <p:nvPr/>
        </p:nvSpPr>
        <p:spPr bwMode="auto">
          <a:xfrm>
            <a:off x="228600" y="685800"/>
            <a:ext cx="2667000" cy="1328738"/>
          </a:xfrm>
          <a:prstGeom prst="rect">
            <a:avLst/>
          </a:prstGeom>
          <a:noFill/>
          <a:ln w="9525">
            <a:noFill/>
            <a:miter lim="800000"/>
            <a:headEnd/>
            <a:tailEnd/>
          </a:ln>
        </p:spPr>
        <p:txBody>
          <a:bodyPr>
            <a:spAutoFit/>
          </a:bodyPr>
          <a:lstStyle/>
          <a:p>
            <a:pPr>
              <a:spcBef>
                <a:spcPct val="50000"/>
              </a:spcBef>
            </a:pPr>
            <a:r>
              <a:rPr lang="tr-TR">
                <a:latin typeface="Calibri" pitchFamily="34" charset="0"/>
              </a:rPr>
              <a:t>Sınava Hazır Değilim</a:t>
            </a:r>
          </a:p>
          <a:p>
            <a:pPr>
              <a:spcBef>
                <a:spcPct val="50000"/>
              </a:spcBef>
            </a:pPr>
            <a:r>
              <a:rPr lang="tr-TR">
                <a:solidFill>
                  <a:srgbClr val="FF66CC"/>
                </a:solidFill>
                <a:latin typeface="Calibri" pitchFamily="34" charset="0"/>
              </a:rPr>
              <a:t>Sınavda soruları vaktinde bitiremezsem..?”</a:t>
            </a:r>
          </a:p>
        </p:txBody>
      </p:sp>
      <p:sp>
        <p:nvSpPr>
          <p:cNvPr id="108548" name="Text Box 6"/>
          <p:cNvSpPr txBox="1">
            <a:spLocks noChangeArrowheads="1"/>
          </p:cNvSpPr>
          <p:nvPr/>
        </p:nvSpPr>
        <p:spPr bwMode="auto">
          <a:xfrm>
            <a:off x="3200400" y="762000"/>
            <a:ext cx="1828800" cy="304800"/>
          </a:xfrm>
          <a:prstGeom prst="rect">
            <a:avLst/>
          </a:prstGeom>
          <a:noFill/>
          <a:ln w="9525">
            <a:noFill/>
            <a:miter lim="800000"/>
            <a:headEnd/>
            <a:tailEnd/>
          </a:ln>
        </p:spPr>
        <p:txBody>
          <a:bodyPr>
            <a:spAutoFit/>
          </a:bodyPr>
          <a:lstStyle/>
          <a:p>
            <a:pPr>
              <a:spcBef>
                <a:spcPct val="50000"/>
              </a:spcBef>
            </a:pPr>
            <a:r>
              <a:rPr lang="tr-TR" sz="1400" b="1">
                <a:latin typeface="Calibri" pitchFamily="34" charset="0"/>
              </a:rPr>
              <a:t>Düşüncesi Yerine</a:t>
            </a:r>
          </a:p>
        </p:txBody>
      </p:sp>
      <p:sp>
        <p:nvSpPr>
          <p:cNvPr id="108549" name="Text Box 7"/>
          <p:cNvSpPr txBox="1">
            <a:spLocks noChangeArrowheads="1"/>
          </p:cNvSpPr>
          <p:nvPr/>
        </p:nvSpPr>
        <p:spPr bwMode="auto">
          <a:xfrm>
            <a:off x="5795963" y="620713"/>
            <a:ext cx="3048000" cy="1465262"/>
          </a:xfrm>
          <a:prstGeom prst="rect">
            <a:avLst/>
          </a:prstGeom>
          <a:noFill/>
          <a:ln w="9525">
            <a:noFill/>
            <a:miter lim="800000"/>
            <a:headEnd/>
            <a:tailEnd/>
          </a:ln>
        </p:spPr>
        <p:txBody>
          <a:bodyPr>
            <a:spAutoFit/>
          </a:bodyPr>
          <a:lstStyle/>
          <a:p>
            <a:r>
              <a:rPr lang="tr-TR">
                <a:solidFill>
                  <a:srgbClr val="FF66CC"/>
                </a:solidFill>
                <a:latin typeface="Calibri" pitchFamily="34" charset="0"/>
              </a:rPr>
              <a:t>Vaktinde bitirebilmek için gerekli tedbirlerimi aldım, elimden geleni yaptım. bu durumda hiçbir şey ters </a:t>
            </a:r>
          </a:p>
          <a:p>
            <a:r>
              <a:rPr lang="tr-TR">
                <a:solidFill>
                  <a:srgbClr val="FF66CC"/>
                </a:solidFill>
                <a:latin typeface="Calibri" pitchFamily="34" charset="0"/>
              </a:rPr>
              <a:t>gitmeyecek</a:t>
            </a:r>
          </a:p>
        </p:txBody>
      </p:sp>
      <p:sp>
        <p:nvSpPr>
          <p:cNvPr id="108550" name="Text Box 8"/>
          <p:cNvSpPr txBox="1">
            <a:spLocks noChangeArrowheads="1"/>
          </p:cNvSpPr>
          <p:nvPr/>
        </p:nvSpPr>
        <p:spPr bwMode="auto">
          <a:xfrm>
            <a:off x="5795963" y="6273800"/>
            <a:ext cx="3048000" cy="584200"/>
          </a:xfrm>
          <a:prstGeom prst="rect">
            <a:avLst/>
          </a:prstGeom>
          <a:noFill/>
          <a:ln w="9525">
            <a:noFill/>
            <a:miter lim="800000"/>
            <a:headEnd/>
            <a:tailEnd/>
          </a:ln>
        </p:spPr>
        <p:txBody>
          <a:bodyPr>
            <a:spAutoFit/>
          </a:bodyPr>
          <a:lstStyle/>
          <a:p>
            <a:pPr>
              <a:spcBef>
                <a:spcPct val="50000"/>
              </a:spcBef>
            </a:pPr>
            <a:r>
              <a:rPr lang="tr-TR" sz="1600">
                <a:solidFill>
                  <a:srgbClr val="FF9933"/>
                </a:solidFill>
                <a:latin typeface="Calibri" pitchFamily="34" charset="0"/>
              </a:rPr>
              <a:t>Zamanımı En Etkin Şekilde Kullanmalıyım</a:t>
            </a:r>
          </a:p>
        </p:txBody>
      </p:sp>
      <p:sp>
        <p:nvSpPr>
          <p:cNvPr id="108551" name="Text Box 9"/>
          <p:cNvSpPr txBox="1">
            <a:spLocks noChangeArrowheads="1"/>
          </p:cNvSpPr>
          <p:nvPr/>
        </p:nvSpPr>
        <p:spPr bwMode="auto">
          <a:xfrm>
            <a:off x="5795963" y="5445125"/>
            <a:ext cx="3200400" cy="831850"/>
          </a:xfrm>
          <a:prstGeom prst="rect">
            <a:avLst/>
          </a:prstGeom>
          <a:noFill/>
          <a:ln w="9525">
            <a:noFill/>
            <a:miter lim="800000"/>
            <a:headEnd/>
            <a:tailEnd/>
          </a:ln>
        </p:spPr>
        <p:txBody>
          <a:bodyPr>
            <a:spAutoFit/>
          </a:bodyPr>
          <a:lstStyle/>
          <a:p>
            <a:pPr>
              <a:spcBef>
                <a:spcPct val="20000"/>
              </a:spcBef>
              <a:buClr>
                <a:schemeClr val="accent1"/>
              </a:buClr>
              <a:buSzPct val="65000"/>
            </a:pPr>
            <a:r>
              <a:rPr lang="tr-TR" sz="1600">
                <a:solidFill>
                  <a:srgbClr val="FF9933"/>
                </a:solidFill>
                <a:latin typeface="Calibri" pitchFamily="34" charset="0"/>
              </a:rPr>
              <a:t>Tüm konuları çalışamasam bile, önemli bölümlere öncelik vererek sınava hazırlanabilirim.</a:t>
            </a:r>
          </a:p>
        </p:txBody>
      </p:sp>
      <p:sp>
        <p:nvSpPr>
          <p:cNvPr id="12298" name="Text Box 10"/>
          <p:cNvSpPr txBox="1">
            <a:spLocks noChangeArrowheads="1"/>
          </p:cNvSpPr>
          <p:nvPr/>
        </p:nvSpPr>
        <p:spPr bwMode="auto">
          <a:xfrm>
            <a:off x="5724525" y="3644900"/>
            <a:ext cx="3276600" cy="923925"/>
          </a:xfrm>
          <a:prstGeom prst="rect">
            <a:avLst/>
          </a:prstGeom>
          <a:noFill/>
          <a:ln w="9525">
            <a:noFill/>
            <a:miter lim="800000"/>
            <a:headEnd/>
            <a:tailEnd/>
          </a:ln>
          <a:effectLst/>
        </p:spPr>
        <p:txBody>
          <a:bodyPr>
            <a:spAutoFit/>
          </a:bodyPr>
          <a:lstStyle/>
          <a:p>
            <a:pPr fontAlgn="auto">
              <a:spcBef>
                <a:spcPct val="20000"/>
              </a:spcBef>
              <a:spcAft>
                <a:spcPts val="0"/>
              </a:spcAft>
              <a:buClr>
                <a:schemeClr val="accent1"/>
              </a:buClr>
              <a:buSzPct val="65000"/>
              <a:defRPr/>
            </a:pPr>
            <a:r>
              <a:rPr lang="tr-TR" dirty="0">
                <a:solidFill>
                  <a:schemeClr val="accent3">
                    <a:lumMod val="75000"/>
                  </a:schemeClr>
                </a:solidFill>
                <a:latin typeface="+mn-lt"/>
              </a:rPr>
              <a:t>Takıldığım yerler olabilir, bilenlere soracağım ve yardım alacağım. </a:t>
            </a:r>
          </a:p>
        </p:txBody>
      </p:sp>
      <p:sp>
        <p:nvSpPr>
          <p:cNvPr id="108553" name="Text Box 11"/>
          <p:cNvSpPr txBox="1">
            <a:spLocks noChangeArrowheads="1"/>
          </p:cNvSpPr>
          <p:nvPr/>
        </p:nvSpPr>
        <p:spPr bwMode="auto">
          <a:xfrm>
            <a:off x="5795963" y="4724400"/>
            <a:ext cx="3048000" cy="647700"/>
          </a:xfrm>
          <a:prstGeom prst="rect">
            <a:avLst/>
          </a:prstGeom>
          <a:noFill/>
          <a:ln w="9525">
            <a:noFill/>
            <a:miter lim="800000"/>
            <a:headEnd/>
            <a:tailEnd/>
          </a:ln>
        </p:spPr>
        <p:txBody>
          <a:bodyPr>
            <a:spAutoFit/>
          </a:bodyPr>
          <a:lstStyle/>
          <a:p>
            <a:pPr>
              <a:spcBef>
                <a:spcPct val="20000"/>
              </a:spcBef>
              <a:buClr>
                <a:schemeClr val="accent1"/>
              </a:buClr>
              <a:buSzPct val="65000"/>
            </a:pPr>
            <a:r>
              <a:rPr lang="tr-TR">
                <a:solidFill>
                  <a:srgbClr val="0066FF"/>
                </a:solidFill>
                <a:latin typeface="Calibri" pitchFamily="34" charset="0"/>
              </a:rPr>
              <a:t>Ben de kendimi kontrol edebilir ve başarılı olabilirim. </a:t>
            </a:r>
          </a:p>
        </p:txBody>
      </p:sp>
      <p:sp>
        <p:nvSpPr>
          <p:cNvPr id="108554" name="Text Box 12"/>
          <p:cNvSpPr txBox="1">
            <a:spLocks noChangeArrowheads="1"/>
          </p:cNvSpPr>
          <p:nvPr/>
        </p:nvSpPr>
        <p:spPr bwMode="auto">
          <a:xfrm>
            <a:off x="228600" y="2362200"/>
            <a:ext cx="2667000" cy="915988"/>
          </a:xfrm>
          <a:prstGeom prst="rect">
            <a:avLst/>
          </a:prstGeom>
          <a:noFill/>
          <a:ln w="9525">
            <a:noFill/>
            <a:miter lim="800000"/>
            <a:headEnd/>
            <a:tailEnd/>
          </a:ln>
        </p:spPr>
        <p:txBody>
          <a:bodyPr>
            <a:spAutoFit/>
          </a:bodyPr>
          <a:lstStyle/>
          <a:p>
            <a:pPr>
              <a:spcBef>
                <a:spcPct val="50000"/>
              </a:spcBef>
            </a:pPr>
            <a:r>
              <a:rPr lang="tr-TR">
                <a:solidFill>
                  <a:schemeClr val="accent2"/>
                </a:solidFill>
                <a:latin typeface="Calibri" pitchFamily="34" charset="0"/>
              </a:rPr>
              <a:t>Bu Sınavda Yüksek Puan Alamazsam hayatım biter</a:t>
            </a:r>
          </a:p>
        </p:txBody>
      </p:sp>
      <p:sp>
        <p:nvSpPr>
          <p:cNvPr id="108555" name="Text Box 13"/>
          <p:cNvSpPr txBox="1">
            <a:spLocks noChangeArrowheads="1"/>
          </p:cNvSpPr>
          <p:nvPr/>
        </p:nvSpPr>
        <p:spPr bwMode="auto">
          <a:xfrm>
            <a:off x="3276600" y="2420938"/>
            <a:ext cx="1828800" cy="304800"/>
          </a:xfrm>
          <a:prstGeom prst="rect">
            <a:avLst/>
          </a:prstGeom>
          <a:noFill/>
          <a:ln w="9525">
            <a:noFill/>
            <a:miter lim="800000"/>
            <a:headEnd/>
            <a:tailEnd/>
          </a:ln>
        </p:spPr>
        <p:txBody>
          <a:bodyPr>
            <a:spAutoFit/>
          </a:bodyPr>
          <a:lstStyle/>
          <a:p>
            <a:pPr>
              <a:spcBef>
                <a:spcPct val="50000"/>
              </a:spcBef>
            </a:pPr>
            <a:r>
              <a:rPr lang="tr-TR" sz="1400" b="1">
                <a:latin typeface="Calibri" pitchFamily="34" charset="0"/>
              </a:rPr>
              <a:t>Düşüncesi Yerine</a:t>
            </a:r>
          </a:p>
        </p:txBody>
      </p:sp>
      <p:sp>
        <p:nvSpPr>
          <p:cNvPr id="108556" name="Text Box 15"/>
          <p:cNvSpPr txBox="1">
            <a:spLocks noChangeArrowheads="1"/>
          </p:cNvSpPr>
          <p:nvPr/>
        </p:nvSpPr>
        <p:spPr bwMode="auto">
          <a:xfrm>
            <a:off x="5795963" y="2276475"/>
            <a:ext cx="3200400" cy="1465263"/>
          </a:xfrm>
          <a:prstGeom prst="rect">
            <a:avLst/>
          </a:prstGeom>
          <a:noFill/>
          <a:ln w="9525">
            <a:noFill/>
            <a:miter lim="800000"/>
            <a:headEnd/>
            <a:tailEnd/>
          </a:ln>
        </p:spPr>
        <p:txBody>
          <a:bodyPr>
            <a:spAutoFit/>
          </a:bodyPr>
          <a:lstStyle/>
          <a:p>
            <a:pPr>
              <a:spcBef>
                <a:spcPct val="50000"/>
              </a:spcBef>
            </a:pPr>
            <a:r>
              <a:rPr lang="tr-TR">
                <a:solidFill>
                  <a:schemeClr val="accent2"/>
                </a:solidFill>
                <a:latin typeface="Calibri" pitchFamily="34" charset="0"/>
              </a:rPr>
              <a:t>Bu sınavdan yüksek puan almak için elimden geleni yapmaya çalışacağım. Ama alamazsam da bu dünyanın sonu değil</a:t>
            </a:r>
          </a:p>
        </p:txBody>
      </p:sp>
      <p:sp>
        <p:nvSpPr>
          <p:cNvPr id="108557" name="Line 16"/>
          <p:cNvSpPr>
            <a:spLocks noChangeShapeType="1"/>
          </p:cNvSpPr>
          <p:nvPr/>
        </p:nvSpPr>
        <p:spPr bwMode="auto">
          <a:xfrm>
            <a:off x="0" y="2205038"/>
            <a:ext cx="9144000" cy="0"/>
          </a:xfrm>
          <a:prstGeom prst="line">
            <a:avLst/>
          </a:prstGeom>
          <a:noFill/>
          <a:ln w="9525">
            <a:solidFill>
              <a:schemeClr val="tx1"/>
            </a:solidFill>
            <a:round/>
            <a:headEnd/>
            <a:tailEnd/>
          </a:ln>
        </p:spPr>
        <p:txBody>
          <a:bodyPr/>
          <a:lstStyle/>
          <a:p>
            <a:endParaRPr lang="tr-TR"/>
          </a:p>
        </p:txBody>
      </p:sp>
      <p:sp>
        <p:nvSpPr>
          <p:cNvPr id="108558" name="Line 17"/>
          <p:cNvSpPr>
            <a:spLocks noChangeShapeType="1"/>
          </p:cNvSpPr>
          <p:nvPr/>
        </p:nvSpPr>
        <p:spPr bwMode="auto">
          <a:xfrm>
            <a:off x="0" y="3500438"/>
            <a:ext cx="9144000" cy="0"/>
          </a:xfrm>
          <a:prstGeom prst="line">
            <a:avLst/>
          </a:prstGeom>
          <a:noFill/>
          <a:ln w="9525">
            <a:solidFill>
              <a:schemeClr val="tx1"/>
            </a:solidFill>
            <a:round/>
            <a:headEnd/>
            <a:tailEnd/>
          </a:ln>
        </p:spPr>
        <p:txBody>
          <a:bodyPr/>
          <a:lstStyle/>
          <a:p>
            <a:endParaRPr lang="tr-TR"/>
          </a:p>
        </p:txBody>
      </p:sp>
      <p:sp>
        <p:nvSpPr>
          <p:cNvPr id="12306" name="Text Box 18"/>
          <p:cNvSpPr txBox="1">
            <a:spLocks noChangeArrowheads="1"/>
          </p:cNvSpPr>
          <p:nvPr/>
        </p:nvSpPr>
        <p:spPr bwMode="auto">
          <a:xfrm>
            <a:off x="179388" y="3644900"/>
            <a:ext cx="2209800" cy="590550"/>
          </a:xfrm>
          <a:prstGeom prst="rect">
            <a:avLst/>
          </a:prstGeom>
          <a:noFill/>
          <a:ln w="9525">
            <a:noFill/>
            <a:miter lim="800000"/>
            <a:headEnd/>
            <a:tailEnd/>
          </a:ln>
          <a:effectLst/>
        </p:spPr>
        <p:txBody>
          <a:bodyPr>
            <a:spAutoFit/>
          </a:bodyPr>
          <a:lstStyle/>
          <a:p>
            <a:pPr fontAlgn="auto">
              <a:lnSpc>
                <a:spcPct val="90000"/>
              </a:lnSpc>
              <a:spcBef>
                <a:spcPct val="20000"/>
              </a:spcBef>
              <a:spcAft>
                <a:spcPts val="0"/>
              </a:spcAft>
              <a:defRPr/>
            </a:pPr>
            <a:r>
              <a:rPr lang="tr-TR" dirty="0">
                <a:solidFill>
                  <a:schemeClr val="accent3">
                    <a:lumMod val="75000"/>
                  </a:schemeClr>
                </a:solidFill>
                <a:latin typeface="+mn-lt"/>
              </a:rPr>
              <a:t>Ben zaten bu konuları anlamıyorum.</a:t>
            </a:r>
          </a:p>
        </p:txBody>
      </p:sp>
      <p:sp>
        <p:nvSpPr>
          <p:cNvPr id="108560" name="Text Box 20"/>
          <p:cNvSpPr txBox="1">
            <a:spLocks noChangeArrowheads="1"/>
          </p:cNvSpPr>
          <p:nvPr/>
        </p:nvSpPr>
        <p:spPr bwMode="auto">
          <a:xfrm>
            <a:off x="3203575" y="3716338"/>
            <a:ext cx="1828800" cy="304800"/>
          </a:xfrm>
          <a:prstGeom prst="rect">
            <a:avLst/>
          </a:prstGeom>
          <a:noFill/>
          <a:ln w="9525">
            <a:noFill/>
            <a:miter lim="800000"/>
            <a:headEnd/>
            <a:tailEnd/>
          </a:ln>
        </p:spPr>
        <p:txBody>
          <a:bodyPr>
            <a:spAutoFit/>
          </a:bodyPr>
          <a:lstStyle/>
          <a:p>
            <a:pPr>
              <a:spcBef>
                <a:spcPct val="50000"/>
              </a:spcBef>
            </a:pPr>
            <a:r>
              <a:rPr lang="tr-TR" sz="1400" b="1">
                <a:latin typeface="Calibri" pitchFamily="34" charset="0"/>
              </a:rPr>
              <a:t>Düşüncesi Yerine</a:t>
            </a:r>
          </a:p>
        </p:txBody>
      </p:sp>
      <p:sp>
        <p:nvSpPr>
          <p:cNvPr id="108561" name="Line 21"/>
          <p:cNvSpPr>
            <a:spLocks noChangeShapeType="1"/>
          </p:cNvSpPr>
          <p:nvPr/>
        </p:nvSpPr>
        <p:spPr bwMode="auto">
          <a:xfrm>
            <a:off x="0" y="4581525"/>
            <a:ext cx="9144000" cy="0"/>
          </a:xfrm>
          <a:prstGeom prst="line">
            <a:avLst/>
          </a:prstGeom>
          <a:noFill/>
          <a:ln w="9525">
            <a:solidFill>
              <a:schemeClr val="tx1"/>
            </a:solidFill>
            <a:round/>
            <a:headEnd/>
            <a:tailEnd/>
          </a:ln>
        </p:spPr>
        <p:txBody>
          <a:bodyPr/>
          <a:lstStyle/>
          <a:p>
            <a:endParaRPr lang="tr-TR"/>
          </a:p>
        </p:txBody>
      </p:sp>
      <p:sp>
        <p:nvSpPr>
          <p:cNvPr id="108562" name="Text Box 22"/>
          <p:cNvSpPr txBox="1">
            <a:spLocks noChangeArrowheads="1"/>
          </p:cNvSpPr>
          <p:nvPr/>
        </p:nvSpPr>
        <p:spPr bwMode="auto">
          <a:xfrm>
            <a:off x="395288" y="4797425"/>
            <a:ext cx="1905000" cy="366713"/>
          </a:xfrm>
          <a:prstGeom prst="rect">
            <a:avLst/>
          </a:prstGeom>
          <a:noFill/>
          <a:ln w="9525">
            <a:noFill/>
            <a:miter lim="800000"/>
            <a:headEnd/>
            <a:tailEnd/>
          </a:ln>
        </p:spPr>
        <p:txBody>
          <a:bodyPr>
            <a:spAutoFit/>
          </a:bodyPr>
          <a:lstStyle/>
          <a:p>
            <a:pPr>
              <a:spcBef>
                <a:spcPct val="50000"/>
              </a:spcBef>
            </a:pPr>
            <a:endParaRPr lang="tr-TR">
              <a:latin typeface="Calibri" pitchFamily="34" charset="0"/>
            </a:endParaRPr>
          </a:p>
        </p:txBody>
      </p:sp>
      <p:sp>
        <p:nvSpPr>
          <p:cNvPr id="108563" name="Rectangle 23"/>
          <p:cNvSpPr>
            <a:spLocks noChangeArrowheads="1"/>
          </p:cNvSpPr>
          <p:nvPr/>
        </p:nvSpPr>
        <p:spPr bwMode="auto">
          <a:xfrm>
            <a:off x="250825" y="4652963"/>
            <a:ext cx="2209800" cy="839787"/>
          </a:xfrm>
          <a:prstGeom prst="rect">
            <a:avLst/>
          </a:prstGeom>
          <a:noFill/>
          <a:ln w="9525">
            <a:noFill/>
            <a:miter lim="800000"/>
            <a:headEnd/>
            <a:tailEnd/>
          </a:ln>
        </p:spPr>
        <p:txBody>
          <a:bodyPr>
            <a:spAutoFit/>
          </a:bodyPr>
          <a:lstStyle/>
          <a:p>
            <a:pPr>
              <a:lnSpc>
                <a:spcPct val="90000"/>
              </a:lnSpc>
              <a:spcBef>
                <a:spcPct val="20000"/>
              </a:spcBef>
            </a:pPr>
            <a:r>
              <a:rPr lang="tr-TR">
                <a:solidFill>
                  <a:srgbClr val="0066FF"/>
                </a:solidFill>
                <a:latin typeface="Calibri" pitchFamily="34" charset="0"/>
              </a:rPr>
              <a:t>Biliyorum bu sınavda başarılı olamayacağım.</a:t>
            </a:r>
          </a:p>
        </p:txBody>
      </p:sp>
      <p:sp>
        <p:nvSpPr>
          <p:cNvPr id="108564" name="Text Box 24"/>
          <p:cNvSpPr txBox="1">
            <a:spLocks noChangeArrowheads="1"/>
          </p:cNvSpPr>
          <p:nvPr/>
        </p:nvSpPr>
        <p:spPr bwMode="auto">
          <a:xfrm>
            <a:off x="304800" y="5715000"/>
            <a:ext cx="2286000" cy="1163638"/>
          </a:xfrm>
          <a:prstGeom prst="rect">
            <a:avLst/>
          </a:prstGeom>
          <a:noFill/>
          <a:ln w="9525">
            <a:noFill/>
            <a:miter lim="800000"/>
            <a:headEnd/>
            <a:tailEnd/>
          </a:ln>
        </p:spPr>
        <p:txBody>
          <a:bodyPr>
            <a:spAutoFit/>
          </a:bodyPr>
          <a:lstStyle/>
          <a:p>
            <a:pPr>
              <a:lnSpc>
                <a:spcPct val="90000"/>
              </a:lnSpc>
              <a:spcBef>
                <a:spcPct val="20000"/>
              </a:spcBef>
            </a:pPr>
            <a:r>
              <a:rPr lang="tr-TR">
                <a:solidFill>
                  <a:srgbClr val="FF9933"/>
                </a:solidFill>
                <a:latin typeface="Calibri" pitchFamily="34" charset="0"/>
              </a:rPr>
              <a:t>Çok fazla konu var , hangi birine hazırlanabilirim ki?</a:t>
            </a:r>
          </a:p>
          <a:p>
            <a:pPr>
              <a:spcBef>
                <a:spcPct val="50000"/>
              </a:spcBef>
            </a:pPr>
            <a:endParaRPr lang="tr-TR" sz="1400">
              <a:solidFill>
                <a:srgbClr val="990000"/>
              </a:solidFill>
              <a:latin typeface="Calibri" pitchFamily="34" charset="0"/>
            </a:endParaRPr>
          </a:p>
        </p:txBody>
      </p:sp>
      <p:sp>
        <p:nvSpPr>
          <p:cNvPr id="108565" name="Line 26"/>
          <p:cNvSpPr>
            <a:spLocks noChangeShapeType="1"/>
          </p:cNvSpPr>
          <p:nvPr/>
        </p:nvSpPr>
        <p:spPr bwMode="auto">
          <a:xfrm>
            <a:off x="0" y="5445125"/>
            <a:ext cx="9144000" cy="0"/>
          </a:xfrm>
          <a:prstGeom prst="line">
            <a:avLst/>
          </a:prstGeom>
          <a:noFill/>
          <a:ln w="9525">
            <a:solidFill>
              <a:schemeClr val="tx1"/>
            </a:solidFill>
            <a:round/>
            <a:headEnd/>
            <a:tailEnd/>
          </a:ln>
        </p:spPr>
        <p:txBody>
          <a:bodyPr/>
          <a:lstStyle/>
          <a:p>
            <a:endParaRPr lang="tr-TR"/>
          </a:p>
        </p:txBody>
      </p:sp>
      <p:sp>
        <p:nvSpPr>
          <p:cNvPr id="108566" name="Text Box 29"/>
          <p:cNvSpPr txBox="1">
            <a:spLocks noChangeArrowheads="1"/>
          </p:cNvSpPr>
          <p:nvPr/>
        </p:nvSpPr>
        <p:spPr bwMode="auto">
          <a:xfrm>
            <a:off x="3276600" y="4652963"/>
            <a:ext cx="1828800" cy="304800"/>
          </a:xfrm>
          <a:prstGeom prst="rect">
            <a:avLst/>
          </a:prstGeom>
          <a:noFill/>
          <a:ln w="9525">
            <a:noFill/>
            <a:miter lim="800000"/>
            <a:headEnd/>
            <a:tailEnd/>
          </a:ln>
        </p:spPr>
        <p:txBody>
          <a:bodyPr>
            <a:spAutoFit/>
          </a:bodyPr>
          <a:lstStyle/>
          <a:p>
            <a:pPr>
              <a:spcBef>
                <a:spcPct val="50000"/>
              </a:spcBef>
            </a:pPr>
            <a:r>
              <a:rPr lang="tr-TR" sz="1400" b="1">
                <a:latin typeface="Calibri" pitchFamily="34" charset="0"/>
              </a:rPr>
              <a:t>Düşüncesi Yerine</a:t>
            </a:r>
          </a:p>
        </p:txBody>
      </p:sp>
      <p:sp>
        <p:nvSpPr>
          <p:cNvPr id="108567" name="Text Box 30"/>
          <p:cNvSpPr txBox="1">
            <a:spLocks noChangeArrowheads="1"/>
          </p:cNvSpPr>
          <p:nvPr/>
        </p:nvSpPr>
        <p:spPr bwMode="auto">
          <a:xfrm>
            <a:off x="3276600" y="5732463"/>
            <a:ext cx="1828800" cy="304800"/>
          </a:xfrm>
          <a:prstGeom prst="rect">
            <a:avLst/>
          </a:prstGeom>
          <a:noFill/>
          <a:ln w="9525">
            <a:noFill/>
            <a:miter lim="800000"/>
            <a:headEnd/>
            <a:tailEnd/>
          </a:ln>
        </p:spPr>
        <p:txBody>
          <a:bodyPr>
            <a:spAutoFit/>
          </a:bodyPr>
          <a:lstStyle/>
          <a:p>
            <a:pPr>
              <a:spcBef>
                <a:spcPct val="50000"/>
              </a:spcBef>
            </a:pPr>
            <a:r>
              <a:rPr lang="tr-TR" sz="1400" b="1">
                <a:latin typeface="Calibri" pitchFamily="34" charset="0"/>
              </a:rPr>
              <a:t>Düşüncesi Yerine</a:t>
            </a:r>
          </a:p>
        </p:txBody>
      </p:sp>
      <p:sp>
        <p:nvSpPr>
          <p:cNvPr id="108568" name="AutoShape 30"/>
          <p:cNvSpPr>
            <a:spLocks noChangeArrowheads="1"/>
          </p:cNvSpPr>
          <p:nvPr/>
        </p:nvSpPr>
        <p:spPr bwMode="auto">
          <a:xfrm>
            <a:off x="3059113" y="981075"/>
            <a:ext cx="2233612" cy="358775"/>
          </a:xfrm>
          <a:prstGeom prst="rightArrow">
            <a:avLst>
              <a:gd name="adj1" fmla="val 50000"/>
              <a:gd name="adj2" fmla="val 155642"/>
            </a:avLst>
          </a:prstGeom>
          <a:solidFill>
            <a:srgbClr val="FF0000"/>
          </a:solidFill>
          <a:ln w="9525">
            <a:solidFill>
              <a:schemeClr val="tx1"/>
            </a:solidFill>
            <a:miter lim="800000"/>
            <a:headEnd/>
            <a:tailEnd/>
          </a:ln>
        </p:spPr>
        <p:txBody>
          <a:bodyPr wrap="none" anchor="ctr"/>
          <a:lstStyle/>
          <a:p>
            <a:endParaRPr lang="tr-TR"/>
          </a:p>
        </p:txBody>
      </p:sp>
      <p:sp>
        <p:nvSpPr>
          <p:cNvPr id="108569" name="AutoShape 31"/>
          <p:cNvSpPr>
            <a:spLocks noChangeArrowheads="1"/>
          </p:cNvSpPr>
          <p:nvPr/>
        </p:nvSpPr>
        <p:spPr bwMode="auto">
          <a:xfrm>
            <a:off x="3059113" y="2636838"/>
            <a:ext cx="2233612" cy="358775"/>
          </a:xfrm>
          <a:prstGeom prst="rightArrow">
            <a:avLst>
              <a:gd name="adj1" fmla="val 50000"/>
              <a:gd name="adj2" fmla="val 155642"/>
            </a:avLst>
          </a:prstGeom>
          <a:solidFill>
            <a:srgbClr val="FF0000"/>
          </a:solidFill>
          <a:ln w="9525">
            <a:solidFill>
              <a:schemeClr val="tx1"/>
            </a:solidFill>
            <a:miter lim="800000"/>
            <a:headEnd/>
            <a:tailEnd/>
          </a:ln>
        </p:spPr>
        <p:txBody>
          <a:bodyPr wrap="none" anchor="ctr"/>
          <a:lstStyle/>
          <a:p>
            <a:endParaRPr lang="tr-TR"/>
          </a:p>
        </p:txBody>
      </p:sp>
      <p:sp>
        <p:nvSpPr>
          <p:cNvPr id="108570" name="AutoShape 32"/>
          <p:cNvSpPr>
            <a:spLocks noChangeArrowheads="1"/>
          </p:cNvSpPr>
          <p:nvPr/>
        </p:nvSpPr>
        <p:spPr bwMode="auto">
          <a:xfrm>
            <a:off x="3059113" y="3933825"/>
            <a:ext cx="2303462" cy="358775"/>
          </a:xfrm>
          <a:prstGeom prst="rightArrow">
            <a:avLst>
              <a:gd name="adj1" fmla="val 50000"/>
              <a:gd name="adj2" fmla="val 160509"/>
            </a:avLst>
          </a:prstGeom>
          <a:solidFill>
            <a:srgbClr val="FF0000"/>
          </a:solidFill>
          <a:ln w="9525">
            <a:solidFill>
              <a:schemeClr val="tx1"/>
            </a:solidFill>
            <a:miter lim="800000"/>
            <a:headEnd/>
            <a:tailEnd/>
          </a:ln>
        </p:spPr>
        <p:txBody>
          <a:bodyPr wrap="none" anchor="ctr"/>
          <a:lstStyle/>
          <a:p>
            <a:endParaRPr lang="tr-TR"/>
          </a:p>
        </p:txBody>
      </p:sp>
      <p:sp>
        <p:nvSpPr>
          <p:cNvPr id="108571" name="AutoShape 33"/>
          <p:cNvSpPr>
            <a:spLocks noChangeArrowheads="1"/>
          </p:cNvSpPr>
          <p:nvPr/>
        </p:nvSpPr>
        <p:spPr bwMode="auto">
          <a:xfrm>
            <a:off x="3059113" y="4868863"/>
            <a:ext cx="2303462" cy="358775"/>
          </a:xfrm>
          <a:prstGeom prst="rightArrow">
            <a:avLst>
              <a:gd name="adj1" fmla="val 50000"/>
              <a:gd name="adj2" fmla="val 160509"/>
            </a:avLst>
          </a:prstGeom>
          <a:solidFill>
            <a:srgbClr val="FF0000"/>
          </a:solidFill>
          <a:ln w="9525">
            <a:solidFill>
              <a:schemeClr val="tx1"/>
            </a:solidFill>
            <a:miter lim="800000"/>
            <a:headEnd/>
            <a:tailEnd/>
          </a:ln>
        </p:spPr>
        <p:txBody>
          <a:bodyPr wrap="none" anchor="ctr"/>
          <a:lstStyle/>
          <a:p>
            <a:endParaRPr lang="tr-TR"/>
          </a:p>
        </p:txBody>
      </p:sp>
      <p:sp>
        <p:nvSpPr>
          <p:cNvPr id="108572" name="AutoShape 34"/>
          <p:cNvSpPr>
            <a:spLocks noChangeArrowheads="1"/>
          </p:cNvSpPr>
          <p:nvPr/>
        </p:nvSpPr>
        <p:spPr bwMode="auto">
          <a:xfrm>
            <a:off x="3059113" y="5949950"/>
            <a:ext cx="2303462" cy="358775"/>
          </a:xfrm>
          <a:prstGeom prst="rightArrow">
            <a:avLst>
              <a:gd name="adj1" fmla="val 50000"/>
              <a:gd name="adj2" fmla="val 160509"/>
            </a:avLst>
          </a:prstGeom>
          <a:solidFill>
            <a:srgbClr val="FF0000"/>
          </a:solidFill>
          <a:ln w="9525">
            <a:solidFill>
              <a:schemeClr val="tx1"/>
            </a:solidFill>
            <a:miter lim="800000"/>
            <a:headEnd/>
            <a:tailEnd/>
          </a:ln>
        </p:spPr>
        <p:txBody>
          <a:bodyPr wrap="none" anchor="ctr"/>
          <a:lstStyle/>
          <a:p>
            <a:endParaRPr lang="tr-T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AD197FD7-885F-4117-A07F-BE31033A105F}" type="slidenum">
              <a:rPr lang="tr-TR"/>
              <a:pPr>
                <a:defRPr/>
              </a:pPr>
              <a:t>58</a:t>
            </a:fld>
            <a:endParaRPr lang="tr-TR"/>
          </a:p>
        </p:txBody>
      </p:sp>
      <p:sp>
        <p:nvSpPr>
          <p:cNvPr id="109570" name="2 İçerik Yer Tutucusu"/>
          <p:cNvSpPr>
            <a:spLocks noGrp="1"/>
          </p:cNvSpPr>
          <p:nvPr>
            <p:ph idx="1"/>
          </p:nvPr>
        </p:nvSpPr>
        <p:spPr>
          <a:xfrm>
            <a:off x="457200" y="188913"/>
            <a:ext cx="8229600" cy="6480175"/>
          </a:xfrm>
        </p:spPr>
        <p:txBody>
          <a:bodyPr/>
          <a:lstStyle/>
          <a:p>
            <a:pPr algn="ctr" eaLnBrk="1" hangingPunct="1">
              <a:buFont typeface="Arial" charset="0"/>
              <a:buNone/>
            </a:pPr>
            <a:r>
              <a:rPr lang="tr-TR" sz="4400" u="sng" smtClean="0">
                <a:solidFill>
                  <a:srgbClr val="0D0D0D"/>
                </a:solidFill>
              </a:rPr>
              <a:t>SINAV KAYGISINI AZALTAN</a:t>
            </a:r>
            <a:r>
              <a:rPr lang="tr-TR" sz="4400" smtClean="0">
                <a:solidFill>
                  <a:srgbClr val="0D0D0D"/>
                </a:solidFill>
              </a:rPr>
              <a:t> </a:t>
            </a:r>
            <a:r>
              <a:rPr lang="tr-TR" sz="4400" u="sng" smtClean="0">
                <a:solidFill>
                  <a:srgbClr val="0D0D0D"/>
                </a:solidFill>
              </a:rPr>
              <a:t>FAKTÖRLER</a:t>
            </a:r>
          </a:p>
          <a:p>
            <a:pPr eaLnBrk="1" hangingPunct="1">
              <a:buFont typeface="Wingdings" pitchFamily="2" charset="2"/>
              <a:buChar char="ü"/>
            </a:pPr>
            <a:r>
              <a:rPr lang="tr-TR" b="1" smtClean="0">
                <a:solidFill>
                  <a:srgbClr val="E46C0A"/>
                </a:solidFill>
              </a:rPr>
              <a:t>Sınavlara bir plan ve program dahilinde hazırlanmak</a:t>
            </a:r>
          </a:p>
          <a:p>
            <a:pPr eaLnBrk="1" hangingPunct="1">
              <a:buFont typeface="Wingdings" pitchFamily="2" charset="2"/>
              <a:buChar char="ü"/>
            </a:pPr>
            <a:r>
              <a:rPr lang="tr-TR" b="1" smtClean="0">
                <a:solidFill>
                  <a:srgbClr val="E46C0A"/>
                </a:solidFill>
              </a:rPr>
              <a:t>Çalışmaları </a:t>
            </a:r>
            <a:r>
              <a:rPr lang="tr-TR" b="1" u="sng" smtClean="0">
                <a:solidFill>
                  <a:srgbClr val="E46C0A"/>
                </a:solidFill>
              </a:rPr>
              <a:t>‘‘asla’’ </a:t>
            </a:r>
            <a:r>
              <a:rPr lang="tr-TR" b="1" smtClean="0">
                <a:solidFill>
                  <a:srgbClr val="E46C0A"/>
                </a:solidFill>
              </a:rPr>
              <a:t>ertelememek</a:t>
            </a:r>
          </a:p>
          <a:p>
            <a:pPr eaLnBrk="1" hangingPunct="1">
              <a:buFont typeface="Wingdings" pitchFamily="2" charset="2"/>
              <a:buChar char="ü"/>
            </a:pPr>
            <a:r>
              <a:rPr lang="tr-TR" b="1" smtClean="0">
                <a:solidFill>
                  <a:srgbClr val="E46C0A"/>
                </a:solidFill>
              </a:rPr>
              <a:t>Zamanı verimli kullanmak</a:t>
            </a:r>
          </a:p>
          <a:p>
            <a:pPr eaLnBrk="1" hangingPunct="1">
              <a:buFont typeface="Wingdings" pitchFamily="2" charset="2"/>
              <a:buChar char="ü"/>
            </a:pPr>
            <a:r>
              <a:rPr lang="tr-TR" b="1" smtClean="0">
                <a:solidFill>
                  <a:srgbClr val="E46C0A"/>
                </a:solidFill>
              </a:rPr>
              <a:t>Beklentiyi gerçekçi tutmak</a:t>
            </a:r>
          </a:p>
          <a:p>
            <a:pPr eaLnBrk="1" hangingPunct="1">
              <a:buFont typeface="Wingdings" pitchFamily="2" charset="2"/>
              <a:buChar char="ü"/>
            </a:pPr>
            <a:r>
              <a:rPr lang="tr-TR" b="1" smtClean="0">
                <a:solidFill>
                  <a:srgbClr val="E46C0A"/>
                </a:solidFill>
              </a:rPr>
              <a:t>Olumsuz duygu, dü</a:t>
            </a:r>
            <a:r>
              <a:rPr lang="tr-TR" smtClean="0">
                <a:solidFill>
                  <a:srgbClr val="E46C0A"/>
                </a:solidFill>
              </a:rPr>
              <a:t>ş</a:t>
            </a:r>
            <a:r>
              <a:rPr lang="tr-TR" b="1" smtClean="0">
                <a:solidFill>
                  <a:srgbClr val="E46C0A"/>
                </a:solidFill>
              </a:rPr>
              <a:t>ünce ve ba</a:t>
            </a:r>
            <a:r>
              <a:rPr lang="tr-TR" smtClean="0">
                <a:solidFill>
                  <a:srgbClr val="E46C0A"/>
                </a:solidFill>
              </a:rPr>
              <a:t>ş</a:t>
            </a:r>
            <a:r>
              <a:rPr lang="tr-TR" b="1" smtClean="0">
                <a:solidFill>
                  <a:srgbClr val="E46C0A"/>
                </a:solidFill>
              </a:rPr>
              <a:t>arısızlıklardan kurtulmak</a:t>
            </a:r>
            <a:endParaRPr lang="tr-TR" smtClean="0"/>
          </a:p>
          <a:p>
            <a:pPr eaLnBrk="1" hangingPunct="1">
              <a:buFont typeface="Wingdings" pitchFamily="2" charset="2"/>
              <a:buChar char="ü"/>
            </a:pPr>
            <a:endParaRPr lang="tr-TR"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1A18E74B-A722-4EB1-8228-7BCDDAEECCD8}" type="slidenum">
              <a:rPr lang="tr-TR"/>
              <a:pPr>
                <a:defRPr/>
              </a:pPr>
              <a:t>59</a:t>
            </a:fld>
            <a:endParaRPr lang="tr-TR"/>
          </a:p>
        </p:txBody>
      </p:sp>
      <p:sp>
        <p:nvSpPr>
          <p:cNvPr id="110594" name="2 İçerik Yer Tutucusu"/>
          <p:cNvSpPr>
            <a:spLocks noGrp="1"/>
          </p:cNvSpPr>
          <p:nvPr>
            <p:ph idx="1"/>
          </p:nvPr>
        </p:nvSpPr>
        <p:spPr>
          <a:xfrm>
            <a:off x="457200" y="115888"/>
            <a:ext cx="8229600" cy="6481762"/>
          </a:xfrm>
        </p:spPr>
        <p:txBody>
          <a:bodyPr/>
          <a:lstStyle/>
          <a:p>
            <a:pPr algn="ctr" eaLnBrk="1" hangingPunct="1">
              <a:buFont typeface="Arial" charset="0"/>
              <a:buNone/>
            </a:pPr>
            <a:endParaRPr lang="tr-TR" smtClean="0"/>
          </a:p>
          <a:p>
            <a:pPr algn="ctr" eaLnBrk="1" hangingPunct="1">
              <a:buFont typeface="Arial" charset="0"/>
              <a:buNone/>
            </a:pPr>
            <a:r>
              <a:rPr lang="tr-TR" sz="4400" b="1" u="sng" smtClean="0">
                <a:solidFill>
                  <a:srgbClr val="0D0D0D"/>
                </a:solidFill>
              </a:rPr>
              <a:t>BAŞA ÇIKMA TEKNİKLERİ</a:t>
            </a:r>
          </a:p>
          <a:p>
            <a:pPr algn="ctr" eaLnBrk="1" hangingPunct="1">
              <a:buFont typeface="Arial" charset="0"/>
              <a:buNone/>
            </a:pPr>
            <a:endParaRPr lang="tr-TR" b="1" u="sng" smtClean="0"/>
          </a:p>
          <a:p>
            <a:pPr eaLnBrk="1" hangingPunct="1">
              <a:buFont typeface="Wingdings" pitchFamily="2" charset="2"/>
              <a:buChar char="ü"/>
            </a:pPr>
            <a:r>
              <a:rPr lang="tr-TR" sz="3600" b="1" smtClean="0">
                <a:solidFill>
                  <a:srgbClr val="E46C0A"/>
                </a:solidFill>
              </a:rPr>
              <a:t>Dü</a:t>
            </a:r>
            <a:r>
              <a:rPr lang="tr-TR" sz="3600" smtClean="0">
                <a:solidFill>
                  <a:srgbClr val="E46C0A"/>
                </a:solidFill>
              </a:rPr>
              <a:t>ş</a:t>
            </a:r>
            <a:r>
              <a:rPr lang="tr-TR" sz="3600" b="1" smtClean="0">
                <a:solidFill>
                  <a:srgbClr val="E46C0A"/>
                </a:solidFill>
              </a:rPr>
              <a:t>ünceleri durdurma</a:t>
            </a:r>
          </a:p>
          <a:p>
            <a:pPr eaLnBrk="1" hangingPunct="1">
              <a:buFont typeface="Wingdings" pitchFamily="2" charset="2"/>
              <a:buChar char="ü"/>
            </a:pPr>
            <a:r>
              <a:rPr lang="tr-TR" sz="3600" b="1" smtClean="0">
                <a:solidFill>
                  <a:srgbClr val="E46C0A"/>
                </a:solidFill>
              </a:rPr>
              <a:t>Kendi kendini telkin etme</a:t>
            </a:r>
          </a:p>
          <a:p>
            <a:pPr eaLnBrk="1" hangingPunct="1">
              <a:buFont typeface="Wingdings" pitchFamily="2" charset="2"/>
              <a:buChar char="ü"/>
            </a:pPr>
            <a:r>
              <a:rPr lang="tr-TR" sz="3600" b="1" smtClean="0">
                <a:solidFill>
                  <a:srgbClr val="E46C0A"/>
                </a:solidFill>
              </a:rPr>
              <a:t>Dikkatini ba</a:t>
            </a:r>
            <a:r>
              <a:rPr lang="tr-TR" sz="3600" smtClean="0">
                <a:solidFill>
                  <a:srgbClr val="E46C0A"/>
                </a:solidFill>
              </a:rPr>
              <a:t>ş</a:t>
            </a:r>
            <a:r>
              <a:rPr lang="tr-TR" sz="3600" b="1" smtClean="0">
                <a:solidFill>
                  <a:srgbClr val="E46C0A"/>
                </a:solidFill>
              </a:rPr>
              <a:t>ka noktalara odaklama</a:t>
            </a:r>
          </a:p>
          <a:p>
            <a:pPr eaLnBrk="1" hangingPunct="1">
              <a:buFont typeface="Wingdings" pitchFamily="2" charset="2"/>
              <a:buChar char="ü"/>
            </a:pPr>
            <a:r>
              <a:rPr lang="tr-TR" sz="3600" smtClean="0">
                <a:solidFill>
                  <a:srgbClr val="E46C0A"/>
                </a:solidFill>
              </a:rPr>
              <a:t>İ</a:t>
            </a:r>
            <a:r>
              <a:rPr lang="tr-TR" sz="3600" b="1" smtClean="0">
                <a:solidFill>
                  <a:srgbClr val="E46C0A"/>
                </a:solidFill>
              </a:rPr>
              <a:t>ç diyalogu kurma</a:t>
            </a:r>
          </a:p>
          <a:p>
            <a:pPr eaLnBrk="1" hangingPunct="1">
              <a:buFont typeface="Wingdings" pitchFamily="2" charset="2"/>
              <a:buChar char="ü"/>
            </a:pPr>
            <a:r>
              <a:rPr lang="tr-TR" sz="3600" b="1" smtClean="0">
                <a:solidFill>
                  <a:srgbClr val="E46C0A"/>
                </a:solidFill>
              </a:rPr>
              <a:t>Gev</a:t>
            </a:r>
            <a:r>
              <a:rPr lang="tr-TR" sz="3600" smtClean="0">
                <a:solidFill>
                  <a:srgbClr val="E46C0A"/>
                </a:solidFill>
              </a:rPr>
              <a:t>ş</a:t>
            </a:r>
            <a:r>
              <a:rPr lang="tr-TR" sz="3600" b="1" smtClean="0">
                <a:solidFill>
                  <a:srgbClr val="E46C0A"/>
                </a:solidFill>
              </a:rPr>
              <a:t>eme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06297CD0-588D-4DEB-AD46-FC3940B0D3F3}" type="slidenum">
              <a:rPr lang="tr-TR"/>
              <a:pPr>
                <a:defRPr/>
              </a:pPr>
              <a:t>6</a:t>
            </a:fld>
            <a:endParaRPr lang="tr-TR"/>
          </a:p>
        </p:txBody>
      </p:sp>
      <p:sp>
        <p:nvSpPr>
          <p:cNvPr id="23554" name="Rectangle 2"/>
          <p:cNvSpPr>
            <a:spLocks noGrp="1" noChangeArrowheads="1"/>
          </p:cNvSpPr>
          <p:nvPr>
            <p:ph type="title"/>
          </p:nvPr>
        </p:nvSpPr>
        <p:spPr>
          <a:xfrm>
            <a:off x="179389" y="228601"/>
            <a:ext cx="8678892" cy="2057392"/>
          </a:xfrm>
        </p:spPr>
        <p:txBody>
          <a:bodyPr/>
          <a:lstStyle/>
          <a:p>
            <a:pPr eaLnBrk="1" hangingPunct="1"/>
            <a:r>
              <a:rPr lang="tr-TR" sz="3600" b="1" dirty="0" smtClean="0">
                <a:solidFill>
                  <a:schemeClr val="hlink"/>
                </a:solidFill>
                <a:latin typeface="Rockwell Condensed" pitchFamily="18" charset="0"/>
              </a:rPr>
              <a:t>VERİMLİ DERS ÇALIŞMA </a:t>
            </a:r>
            <a:br>
              <a:rPr lang="tr-TR" sz="3600" b="1" dirty="0" smtClean="0">
                <a:solidFill>
                  <a:schemeClr val="hlink"/>
                </a:solidFill>
                <a:latin typeface="Rockwell Condensed" pitchFamily="18" charset="0"/>
              </a:rPr>
            </a:br>
            <a:r>
              <a:rPr lang="tr-TR" sz="3600" b="1" dirty="0" smtClean="0">
                <a:solidFill>
                  <a:schemeClr val="hlink"/>
                </a:solidFill>
                <a:latin typeface="Rockwell Condensed" pitchFamily="18" charset="0"/>
              </a:rPr>
              <a:t>ZAMANI İYİ DEĞERLENDİREREK </a:t>
            </a:r>
            <a:br>
              <a:rPr lang="tr-TR" sz="3600" b="1" dirty="0" smtClean="0">
                <a:solidFill>
                  <a:schemeClr val="hlink"/>
                </a:solidFill>
                <a:latin typeface="Rockwell Condensed" pitchFamily="18" charset="0"/>
              </a:rPr>
            </a:br>
            <a:r>
              <a:rPr lang="tr-TR" sz="3600" b="1" dirty="0" smtClean="0">
                <a:solidFill>
                  <a:schemeClr val="hlink"/>
                </a:solidFill>
                <a:latin typeface="Rockwell Condensed" pitchFamily="18" charset="0"/>
              </a:rPr>
              <a:t>OLUR…</a:t>
            </a:r>
          </a:p>
        </p:txBody>
      </p:sp>
      <p:sp>
        <p:nvSpPr>
          <p:cNvPr id="23555" name="Rectangle 3"/>
          <p:cNvSpPr>
            <a:spLocks noGrp="1" noChangeArrowheads="1"/>
          </p:cNvSpPr>
          <p:nvPr>
            <p:ph type="body" idx="1"/>
          </p:nvPr>
        </p:nvSpPr>
        <p:spPr>
          <a:xfrm>
            <a:off x="250825" y="2349500"/>
            <a:ext cx="8607455" cy="4222772"/>
          </a:xfrm>
        </p:spPr>
        <p:txBody>
          <a:bodyPr/>
          <a:lstStyle/>
          <a:p>
            <a:pPr eaLnBrk="1" hangingPunct="1">
              <a:lnSpc>
                <a:spcPct val="70000"/>
              </a:lnSpc>
            </a:pPr>
            <a:r>
              <a:rPr lang="tr-TR" b="1" dirty="0" smtClean="0">
                <a:solidFill>
                  <a:srgbClr val="F21C1C"/>
                </a:solidFill>
                <a:latin typeface="Rockwell Condensed" pitchFamily="18" charset="0"/>
                <a:ea typeface="Andalus"/>
                <a:cs typeface="Andalus"/>
              </a:rPr>
              <a:t>Zamanı yanlış ve gereksiz şeylerle geçirmezseniz,</a:t>
            </a:r>
          </a:p>
          <a:p>
            <a:pPr eaLnBrk="1" hangingPunct="1">
              <a:lnSpc>
                <a:spcPct val="70000"/>
              </a:lnSpc>
            </a:pPr>
            <a:endParaRPr lang="tr-TR" b="1" dirty="0" smtClean="0">
              <a:solidFill>
                <a:srgbClr val="F21C1C"/>
              </a:solidFill>
              <a:latin typeface="Rockwell Condensed" pitchFamily="18" charset="0"/>
              <a:ea typeface="Andalus"/>
              <a:cs typeface="Andalus"/>
            </a:endParaRPr>
          </a:p>
          <a:p>
            <a:pPr eaLnBrk="1" hangingPunct="1">
              <a:lnSpc>
                <a:spcPct val="70000"/>
              </a:lnSpc>
            </a:pPr>
            <a:r>
              <a:rPr lang="tr-TR" b="1" dirty="0" smtClean="0">
                <a:solidFill>
                  <a:srgbClr val="F21C1C"/>
                </a:solidFill>
                <a:latin typeface="Rockwell Condensed" pitchFamily="18" charset="0"/>
                <a:ea typeface="Andalus"/>
                <a:cs typeface="Andalus"/>
              </a:rPr>
              <a:t>Eksik ve hatalarınızı düzeltirseniz,</a:t>
            </a:r>
          </a:p>
          <a:p>
            <a:pPr eaLnBrk="1" hangingPunct="1">
              <a:lnSpc>
                <a:spcPct val="70000"/>
              </a:lnSpc>
            </a:pPr>
            <a:endParaRPr lang="tr-TR" b="1" dirty="0" smtClean="0">
              <a:solidFill>
                <a:srgbClr val="F21C1C"/>
              </a:solidFill>
              <a:latin typeface="Rockwell Condensed" pitchFamily="18" charset="0"/>
              <a:ea typeface="Andalus"/>
              <a:cs typeface="Andalus"/>
            </a:endParaRPr>
          </a:p>
          <a:p>
            <a:pPr eaLnBrk="1" hangingPunct="1">
              <a:lnSpc>
                <a:spcPct val="70000"/>
              </a:lnSpc>
            </a:pPr>
            <a:r>
              <a:rPr lang="tr-TR" b="1" dirty="0" smtClean="0">
                <a:solidFill>
                  <a:srgbClr val="F21C1C"/>
                </a:solidFill>
                <a:latin typeface="Rockwell Condensed" pitchFamily="18" charset="0"/>
                <a:ea typeface="Andalus"/>
                <a:cs typeface="Andalus"/>
              </a:rPr>
              <a:t>İlgilendiğiniz faaliyetleri ve hobilerinizi de ihmal etmezseniz</a:t>
            </a:r>
          </a:p>
          <a:p>
            <a:pPr algn="ctr" eaLnBrk="1" hangingPunct="1">
              <a:lnSpc>
                <a:spcPct val="70000"/>
              </a:lnSpc>
              <a:buFont typeface="Arial" charset="0"/>
              <a:buNone/>
            </a:pPr>
            <a:r>
              <a:rPr lang="tr-TR" b="1" dirty="0" smtClean="0">
                <a:solidFill>
                  <a:srgbClr val="33CC33"/>
                </a:solidFill>
                <a:latin typeface="Rockwell Condensed" pitchFamily="18" charset="0"/>
              </a:rPr>
              <a:t>ZAMANI </a:t>
            </a:r>
          </a:p>
          <a:p>
            <a:pPr algn="ctr" eaLnBrk="1" hangingPunct="1">
              <a:lnSpc>
                <a:spcPct val="70000"/>
              </a:lnSpc>
              <a:buFont typeface="Wingdings" pitchFamily="2" charset="2"/>
              <a:buNone/>
            </a:pPr>
            <a:r>
              <a:rPr lang="tr-TR" b="1" dirty="0" smtClean="0">
                <a:solidFill>
                  <a:srgbClr val="33CC33"/>
                </a:solidFill>
                <a:latin typeface="Rockwell Condensed" pitchFamily="18" charset="0"/>
              </a:rPr>
              <a:t>VERİMLİ DEĞERLENDİRMİŞ </a:t>
            </a:r>
          </a:p>
          <a:p>
            <a:pPr algn="ctr" eaLnBrk="1" hangingPunct="1">
              <a:lnSpc>
                <a:spcPct val="70000"/>
              </a:lnSpc>
              <a:buFont typeface="Wingdings" pitchFamily="2" charset="2"/>
              <a:buNone/>
            </a:pPr>
            <a:r>
              <a:rPr lang="tr-TR" b="1" dirty="0" smtClean="0">
                <a:solidFill>
                  <a:srgbClr val="33CC33"/>
                </a:solidFill>
                <a:latin typeface="Rockwell Condensed" pitchFamily="18" charset="0"/>
              </a:rPr>
              <a:t>OLURSUNUZ</a:t>
            </a:r>
          </a:p>
        </p:txBody>
      </p:sp>
      <p:pic>
        <p:nvPicPr>
          <p:cNvPr id="5" name="4 Resim" descr="time-savingtime.jpg"/>
          <p:cNvPicPr>
            <a:picLocks noChangeAspect="1"/>
          </p:cNvPicPr>
          <p:nvPr/>
        </p:nvPicPr>
        <p:blipFill>
          <a:blip r:embed="rId2" cstate="print"/>
          <a:stretch>
            <a:fillRect/>
          </a:stretch>
        </p:blipFill>
        <p:spPr>
          <a:xfrm>
            <a:off x="6786578" y="1928802"/>
            <a:ext cx="2208244" cy="2028824"/>
          </a:xfrm>
          <a:prstGeom prst="rect">
            <a:avLst/>
          </a:prstGeom>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5F16ECE9-F1B3-4DC5-A352-5AF6F17B0C3D}" type="slidenum">
              <a:rPr lang="tr-TR"/>
              <a:pPr>
                <a:defRPr/>
              </a:pPr>
              <a:t>60</a:t>
            </a:fld>
            <a:endParaRPr lang="tr-TR"/>
          </a:p>
        </p:txBody>
      </p:sp>
      <p:sp>
        <p:nvSpPr>
          <p:cNvPr id="44034" name="Rectangle 2"/>
          <p:cNvSpPr>
            <a:spLocks noGrp="1" noChangeArrowheads="1"/>
          </p:cNvSpPr>
          <p:nvPr>
            <p:ph type="title"/>
          </p:nvPr>
        </p:nvSpPr>
        <p:spPr>
          <a:solidFill>
            <a:srgbClr val="A1BDE3"/>
          </a:solidFill>
        </p:spPr>
        <p:txBody>
          <a:bodyPr>
            <a:normAutofit/>
          </a:bodyPr>
          <a:lstStyle/>
          <a:p>
            <a:pPr eaLnBrk="1" hangingPunct="1">
              <a:defRPr/>
            </a:pPr>
            <a:r>
              <a:rPr lang="tr-TR" smtClean="0">
                <a:solidFill>
                  <a:schemeClr val="hlink"/>
                </a:solidFill>
                <a:effectLst>
                  <a:outerShdw blurRad="38100" dist="38100" dir="2700000" algn="tl">
                    <a:srgbClr val="000000"/>
                  </a:outerShdw>
                </a:effectLst>
              </a:rPr>
              <a:t>SINAVDAN ÖNCE…</a:t>
            </a:r>
          </a:p>
        </p:txBody>
      </p:sp>
      <p:sp>
        <p:nvSpPr>
          <p:cNvPr id="44035" name="Rectangle 3"/>
          <p:cNvSpPr>
            <a:spLocks noGrp="1" noChangeArrowheads="1"/>
          </p:cNvSpPr>
          <p:nvPr>
            <p:ph type="body" idx="1"/>
          </p:nvPr>
        </p:nvSpPr>
        <p:spPr>
          <a:solidFill>
            <a:srgbClr val="EC98DE"/>
          </a:solidFill>
        </p:spPr>
        <p:txBody>
          <a:bodyPr>
            <a:normAutofit/>
          </a:bodyPr>
          <a:lstStyle/>
          <a:p>
            <a:pPr eaLnBrk="1" hangingPunct="1">
              <a:buFont typeface="Arial" charset="0"/>
              <a:buNone/>
              <a:defRPr/>
            </a:pPr>
            <a:endParaRPr lang="tr-TR" b="1" smtClean="0">
              <a:effectLst>
                <a:outerShdw blurRad="38100" dist="38100" dir="2700000" algn="tl">
                  <a:srgbClr val="FFFFFF"/>
                </a:outerShdw>
              </a:effectLst>
            </a:endParaRPr>
          </a:p>
          <a:p>
            <a:pPr eaLnBrk="1" hangingPunct="1">
              <a:buFont typeface="Arial" charset="0"/>
              <a:buNone/>
              <a:defRPr/>
            </a:pPr>
            <a:r>
              <a:rPr lang="tr-TR" b="1" smtClean="0">
                <a:effectLst>
                  <a:outerShdw blurRad="38100" dist="38100" dir="2700000" algn="tl">
                    <a:srgbClr val="FFFFFF"/>
                  </a:outerShdw>
                </a:effectLst>
              </a:rPr>
              <a:t>		Sınav zamanlarında kendinizle ne tür konuşmalar yaptığınıza dikkat edin. Bu iç konuşmalarda fark ettiğiniz olumsuz düşünceleri olumlu düşüncelere çevirmeye, gerçekdışı beklenti ve yorumlarınızı değiştirmeye çalışınız.</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Slayt Numarası Yer Tutucusu"/>
          <p:cNvSpPr>
            <a:spLocks noGrp="1"/>
          </p:cNvSpPr>
          <p:nvPr>
            <p:ph type="sldNum" sz="quarter" idx="12"/>
          </p:nvPr>
        </p:nvSpPr>
        <p:spPr/>
        <p:txBody>
          <a:bodyPr/>
          <a:lstStyle/>
          <a:p>
            <a:pPr>
              <a:defRPr/>
            </a:pPr>
            <a:fld id="{970FC743-3FC7-470D-B15D-4F6BB942833B}" type="slidenum">
              <a:rPr lang="tr-TR"/>
              <a:pPr>
                <a:defRPr/>
              </a:pPr>
              <a:t>61</a:t>
            </a:fld>
            <a:endParaRPr lang="tr-TR"/>
          </a:p>
        </p:txBody>
      </p:sp>
      <p:pic>
        <p:nvPicPr>
          <p:cNvPr id="112642" name="Picture 7" descr="57"/>
          <p:cNvPicPr>
            <a:picLocks noGrp="1" noChangeAspect="1" noChangeArrowheads="1"/>
          </p:cNvPicPr>
          <p:nvPr>
            <p:ph sz="half" idx="1"/>
          </p:nvPr>
        </p:nvPicPr>
        <p:blipFill>
          <a:blip r:embed="rId2" cstate="print"/>
          <a:srcRect/>
          <a:stretch>
            <a:fillRect/>
          </a:stretch>
        </p:blipFill>
        <p:spPr>
          <a:xfrm>
            <a:off x="395288" y="836613"/>
            <a:ext cx="3529012" cy="5464175"/>
          </a:xfrm>
        </p:spPr>
      </p:pic>
      <p:sp>
        <p:nvSpPr>
          <p:cNvPr id="48131" name="Rectangle 3"/>
          <p:cNvSpPr>
            <a:spLocks noGrp="1" noChangeArrowheads="1"/>
          </p:cNvSpPr>
          <p:nvPr>
            <p:ph type="body" sz="half" idx="2"/>
          </p:nvPr>
        </p:nvSpPr>
        <p:spPr>
          <a:xfrm>
            <a:off x="4211638" y="333375"/>
            <a:ext cx="4572000" cy="6308725"/>
          </a:xfrm>
          <a:solidFill>
            <a:srgbClr val="8FF59E"/>
          </a:solidFill>
        </p:spPr>
        <p:txBody>
          <a:bodyPr>
            <a:noAutofit/>
          </a:bodyPr>
          <a:lstStyle/>
          <a:p>
            <a:pPr eaLnBrk="1" hangingPunct="1">
              <a:lnSpc>
                <a:spcPct val="90000"/>
              </a:lnSpc>
              <a:defRPr/>
            </a:pPr>
            <a:endParaRPr lang="tr-TR" sz="2500" smtClean="0">
              <a:effectLst>
                <a:outerShdw blurRad="38100" dist="38100" dir="2700000" algn="tl">
                  <a:srgbClr val="FFFFFF"/>
                </a:outerShdw>
              </a:effectLst>
            </a:endParaRPr>
          </a:p>
          <a:p>
            <a:pPr eaLnBrk="1" hangingPunct="1">
              <a:lnSpc>
                <a:spcPct val="90000"/>
              </a:lnSpc>
              <a:defRPr/>
            </a:pPr>
            <a:r>
              <a:rPr lang="tr-TR" sz="2500" smtClean="0">
                <a:effectLst>
                  <a:outerShdw blurRad="38100" dist="38100" dir="2700000" algn="tl">
                    <a:srgbClr val="FFFFFF"/>
                  </a:outerShdw>
                </a:effectLst>
              </a:rPr>
              <a:t>Zamanınızı planlamaya çalışın. Çalışmanız gereken şeyleri planlayın. Telaşla bir şeyler yapma yerine hızlı ancak telaşlı olmayan bir ritimde çalışmaya özen gösterin. </a:t>
            </a:r>
          </a:p>
          <a:p>
            <a:pPr eaLnBrk="1" hangingPunct="1">
              <a:lnSpc>
                <a:spcPct val="90000"/>
              </a:lnSpc>
              <a:defRPr/>
            </a:pPr>
            <a:r>
              <a:rPr lang="tr-TR" sz="2500" smtClean="0">
                <a:effectLst>
                  <a:outerShdw blurRad="38100" dist="38100" dir="2700000" algn="tl">
                    <a:srgbClr val="FFFFFF"/>
                  </a:outerShdw>
                </a:effectLst>
              </a:rPr>
              <a:t>Sınava hazırlanmaya ve sınava çalışmış olarak girmeye özen gösterin.</a:t>
            </a:r>
          </a:p>
          <a:p>
            <a:pPr eaLnBrk="1" hangingPunct="1">
              <a:lnSpc>
                <a:spcPct val="90000"/>
              </a:lnSpc>
              <a:defRPr/>
            </a:pPr>
            <a:r>
              <a:rPr lang="tr-TR" sz="2500" smtClean="0">
                <a:effectLst>
                  <a:outerShdw blurRad="38100" dist="38100" dir="2700000" algn="tl">
                    <a:srgbClr val="FFFFFF"/>
                  </a:outerShdw>
                </a:effectLst>
              </a:rPr>
              <a:t>Çalışmalarınızı kesinlikle başka bir zamana ertelemeyin. </a:t>
            </a:r>
          </a:p>
          <a:p>
            <a:pPr eaLnBrk="1" hangingPunct="1">
              <a:lnSpc>
                <a:spcPct val="90000"/>
              </a:lnSpc>
              <a:defRPr/>
            </a:pPr>
            <a:r>
              <a:rPr lang="tr-TR" sz="2500" smtClean="0">
                <a:effectLst>
                  <a:outerShdw blurRad="38100" dist="38100" dir="2700000" algn="tl">
                    <a:srgbClr val="FFFFFF"/>
                  </a:outerShdw>
                </a:effectLst>
              </a:rPr>
              <a:t>Sınava elinden  geldiğince hazırlanmanız, sınavda kendinizi rahat hissetmenizi sağlar.</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Slayt Numarası Yer Tutucusu"/>
          <p:cNvSpPr>
            <a:spLocks noGrp="1"/>
          </p:cNvSpPr>
          <p:nvPr>
            <p:ph type="sldNum" sz="quarter" idx="12"/>
          </p:nvPr>
        </p:nvSpPr>
        <p:spPr/>
        <p:txBody>
          <a:bodyPr/>
          <a:lstStyle/>
          <a:p>
            <a:pPr>
              <a:defRPr/>
            </a:pPr>
            <a:fld id="{3BDFCB99-2807-4182-BD60-3434EA95DD4B}" type="slidenum">
              <a:rPr lang="tr-TR"/>
              <a:pPr>
                <a:defRPr/>
              </a:pPr>
              <a:t>62</a:t>
            </a:fld>
            <a:endParaRPr lang="tr-TR"/>
          </a:p>
        </p:txBody>
      </p:sp>
      <p:sp>
        <p:nvSpPr>
          <p:cNvPr id="52227" name="Rectangle 3"/>
          <p:cNvSpPr>
            <a:spLocks noGrp="1" noChangeArrowheads="1"/>
          </p:cNvSpPr>
          <p:nvPr>
            <p:ph type="body" sz="half" idx="1"/>
          </p:nvPr>
        </p:nvSpPr>
        <p:spPr>
          <a:xfrm>
            <a:off x="395288" y="404813"/>
            <a:ext cx="4321175" cy="6192837"/>
          </a:xfrm>
          <a:solidFill>
            <a:srgbClr val="FFCCFF"/>
          </a:solidFill>
        </p:spPr>
        <p:txBody>
          <a:bodyPr>
            <a:normAutofit/>
          </a:bodyPr>
          <a:lstStyle/>
          <a:p>
            <a:pPr eaLnBrk="1" hangingPunct="1">
              <a:lnSpc>
                <a:spcPct val="80000"/>
              </a:lnSpc>
              <a:defRPr/>
            </a:pPr>
            <a:r>
              <a:rPr lang="tr-TR" sz="2800" b="1" smtClean="0">
                <a:effectLst>
                  <a:outerShdw blurRad="38100" dist="38100" dir="2700000" algn="tl">
                    <a:srgbClr val="FFFFFF"/>
                  </a:outerShdw>
                </a:effectLst>
              </a:rPr>
              <a:t>Kendinizden kapasitenizin üzerinde başarı beklemeyin. </a:t>
            </a:r>
          </a:p>
          <a:p>
            <a:pPr eaLnBrk="1" hangingPunct="1">
              <a:lnSpc>
                <a:spcPct val="80000"/>
              </a:lnSpc>
              <a:defRPr/>
            </a:pPr>
            <a:r>
              <a:rPr lang="tr-TR" sz="2800" b="1" smtClean="0">
                <a:effectLst>
                  <a:outerShdw blurRad="38100" dist="38100" dir="2700000" algn="tl">
                    <a:srgbClr val="FFFFFF"/>
                  </a:outerShdw>
                </a:effectLst>
              </a:rPr>
              <a:t>Haftada en az birkaç saat zevk alacağınız şeyler yapın. Sinemaya gidin, açık havada dolaşın. Hobilerinizi  gerçekleştirmek için kendinize zaman ayırın.</a:t>
            </a:r>
          </a:p>
          <a:p>
            <a:pPr eaLnBrk="1" hangingPunct="1">
              <a:lnSpc>
                <a:spcPct val="80000"/>
              </a:lnSpc>
              <a:defRPr/>
            </a:pPr>
            <a:r>
              <a:rPr lang="tr-TR" sz="2800" b="1" smtClean="0">
                <a:effectLst>
                  <a:outerShdw blurRad="38100" dist="38100" dir="2700000" algn="tl">
                    <a:srgbClr val="FFFFFF"/>
                  </a:outerShdw>
                </a:effectLst>
              </a:rPr>
              <a:t>Daha önceki başarısızlıklarınızda başarısız olma sebeplerini araştırın ve onları telafi etmeye çalışın.</a:t>
            </a:r>
          </a:p>
        </p:txBody>
      </p:sp>
      <p:pic>
        <p:nvPicPr>
          <p:cNvPr id="113667" name="Picture 4" descr="36x26666"/>
          <p:cNvPicPr>
            <a:picLocks noGrp="1" noChangeAspect="1" noChangeArrowheads="1"/>
          </p:cNvPicPr>
          <p:nvPr>
            <p:ph sz="half" idx="2"/>
          </p:nvPr>
        </p:nvPicPr>
        <p:blipFill>
          <a:blip r:embed="rId2" cstate="print"/>
          <a:srcRect/>
          <a:stretch>
            <a:fillRect/>
          </a:stretch>
        </p:blipFill>
        <p:spPr>
          <a:xfrm>
            <a:off x="5364163" y="765175"/>
            <a:ext cx="3246437" cy="5216525"/>
          </a:xfrm>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a:defRPr/>
            </a:pPr>
            <a:fld id="{AC14F2B2-3037-4ACD-B578-677CF957497E}" type="slidenum">
              <a:rPr lang="tr-TR"/>
              <a:pPr>
                <a:defRPr/>
              </a:pPr>
              <a:t>63</a:t>
            </a:fld>
            <a:endParaRPr lang="tr-TR"/>
          </a:p>
        </p:txBody>
      </p:sp>
      <p:sp>
        <p:nvSpPr>
          <p:cNvPr id="54275" name="Rectangle 3"/>
          <p:cNvSpPr>
            <a:spLocks noGrp="1" noChangeArrowheads="1"/>
          </p:cNvSpPr>
          <p:nvPr>
            <p:ph type="body" idx="1"/>
          </p:nvPr>
        </p:nvSpPr>
        <p:spPr>
          <a:xfrm>
            <a:off x="395288" y="549275"/>
            <a:ext cx="8229600" cy="5792788"/>
          </a:xfrm>
          <a:solidFill>
            <a:srgbClr val="A1BDE3"/>
          </a:solidFill>
        </p:spPr>
        <p:txBody>
          <a:bodyPr>
            <a:noAutofit/>
          </a:bodyPr>
          <a:lstStyle/>
          <a:p>
            <a:pPr eaLnBrk="1" hangingPunct="1"/>
            <a:endParaRPr lang="tr-TR" smtClean="0">
              <a:effectLst>
                <a:outerShdw blurRad="38100" dist="38100" dir="2700000" algn="tl">
                  <a:srgbClr val="FFFFFF"/>
                </a:outerShdw>
              </a:effectLst>
            </a:endParaRPr>
          </a:p>
          <a:p>
            <a:pPr eaLnBrk="1" hangingPunct="1"/>
            <a:r>
              <a:rPr lang="tr-TR" smtClean="0">
                <a:effectLst>
                  <a:outerShdw blurRad="38100" dist="38100" dir="2700000" algn="tl">
                    <a:srgbClr val="FFFFFF"/>
                  </a:outerShdw>
                </a:effectLst>
              </a:rPr>
              <a:t>Sınavdan önce geçmiş başarısızlıklarınızı değil başarılarınızı vurgulayın.</a:t>
            </a:r>
          </a:p>
          <a:p>
            <a:pPr eaLnBrk="1" hangingPunct="1"/>
            <a:r>
              <a:rPr lang="tr-TR" smtClean="0">
                <a:effectLst>
                  <a:outerShdw blurRad="38100" dist="38100" dir="2700000" algn="tl">
                    <a:srgbClr val="FFFFFF"/>
                  </a:outerShdw>
                </a:effectLst>
              </a:rPr>
              <a:t>Sınavın sizin </a:t>
            </a:r>
            <a:r>
              <a:rPr lang="tr-TR" b="1" u="sng" smtClean="0">
                <a:effectLst>
                  <a:outerShdw blurRad="38100" dist="38100" dir="2700000" algn="tl">
                    <a:srgbClr val="FFFFFF"/>
                  </a:outerShdw>
                </a:effectLst>
              </a:rPr>
              <a:t>kişiliğinizi değil, bilginizin değerlendirildiğini</a:t>
            </a:r>
            <a:r>
              <a:rPr lang="tr-TR" smtClean="0">
                <a:effectLst>
                  <a:outerShdw blurRad="38100" dist="38100" dir="2700000" algn="tl">
                    <a:srgbClr val="FFFFFF"/>
                  </a:outerShdw>
                </a:effectLst>
              </a:rPr>
              <a:t> unutmayın.</a:t>
            </a:r>
          </a:p>
          <a:p>
            <a:pPr eaLnBrk="1" hangingPunct="1"/>
            <a:r>
              <a:rPr lang="tr-TR" smtClean="0">
                <a:effectLst>
                  <a:outerShdw blurRad="38100" dist="38100" dir="2700000" algn="tl">
                    <a:srgbClr val="FFFFFF"/>
                  </a:outerShdw>
                </a:effectLst>
              </a:rPr>
              <a:t>Sınav için olumlu düşünün. Başarısız olacağınızı düşünmek sonuçta sizi başarısızlığa yaklaştırır. Ayrıca sınavı kazanmaktan başka şansınız olmadığını da düşünmeyin.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Slayt Numarası Yer Tutucusu"/>
          <p:cNvSpPr>
            <a:spLocks noGrp="1"/>
          </p:cNvSpPr>
          <p:nvPr>
            <p:ph type="sldNum" sz="quarter" idx="12"/>
          </p:nvPr>
        </p:nvSpPr>
        <p:spPr/>
        <p:txBody>
          <a:bodyPr/>
          <a:lstStyle/>
          <a:p>
            <a:pPr>
              <a:defRPr/>
            </a:pPr>
            <a:fld id="{3971E324-7DAB-41B8-BD16-E07AD1DE6BDC}" type="slidenum">
              <a:rPr lang="tr-TR"/>
              <a:pPr>
                <a:defRPr/>
              </a:pPr>
              <a:t>64</a:t>
            </a:fld>
            <a:endParaRPr lang="tr-TR"/>
          </a:p>
        </p:txBody>
      </p:sp>
      <p:sp>
        <p:nvSpPr>
          <p:cNvPr id="55299" name="Rectangle 3"/>
          <p:cNvSpPr>
            <a:spLocks noGrp="1" noChangeArrowheads="1"/>
          </p:cNvSpPr>
          <p:nvPr>
            <p:ph type="body" sz="half" idx="1"/>
          </p:nvPr>
        </p:nvSpPr>
        <p:spPr>
          <a:xfrm>
            <a:off x="323850" y="476250"/>
            <a:ext cx="4171950" cy="5976938"/>
          </a:xfrm>
          <a:solidFill>
            <a:srgbClr val="8FF59E"/>
          </a:solidFill>
        </p:spPr>
        <p:txBody>
          <a:bodyPr>
            <a:normAutofit/>
          </a:bodyPr>
          <a:lstStyle/>
          <a:p>
            <a:pPr eaLnBrk="1" hangingPunct="1">
              <a:lnSpc>
                <a:spcPct val="90000"/>
              </a:lnSpc>
              <a:defRPr/>
            </a:pPr>
            <a:r>
              <a:rPr lang="tr-TR" sz="2800" b="1" smtClean="0">
                <a:effectLst>
                  <a:outerShdw blurRad="38100" dist="38100" dir="2700000" algn="tl">
                    <a:srgbClr val="FFFFFF"/>
                  </a:outerShdw>
                </a:effectLst>
              </a:rPr>
              <a:t>Sınavın yaklaştığı zamanlarda çok ders çalışmak yerine fiziksel aktivitelerinizi arttırın. Spor yapmak gevşemenize yardımcı olur.</a:t>
            </a:r>
          </a:p>
          <a:p>
            <a:pPr eaLnBrk="1" hangingPunct="1">
              <a:lnSpc>
                <a:spcPct val="90000"/>
              </a:lnSpc>
              <a:defRPr/>
            </a:pPr>
            <a:r>
              <a:rPr lang="tr-TR" sz="2800" b="1" smtClean="0">
                <a:effectLst>
                  <a:outerShdw blurRad="38100" dist="38100" dir="2700000" algn="tl">
                    <a:srgbClr val="FFFFFF"/>
                  </a:outerShdw>
                </a:effectLst>
              </a:rPr>
              <a:t>Sınavdan önce stresli ortamlardan uzak durmaya çalışın.</a:t>
            </a:r>
          </a:p>
          <a:p>
            <a:pPr eaLnBrk="1" hangingPunct="1">
              <a:lnSpc>
                <a:spcPct val="90000"/>
              </a:lnSpc>
              <a:defRPr/>
            </a:pPr>
            <a:r>
              <a:rPr lang="tr-TR" sz="2800" b="1" smtClean="0">
                <a:effectLst>
                  <a:outerShdw blurRad="38100" dist="38100" dir="2700000" algn="tl">
                    <a:srgbClr val="FFFFFF"/>
                  </a:outerShdw>
                </a:effectLst>
              </a:rPr>
              <a:t>Beslenmenize dikkat edin.</a:t>
            </a:r>
          </a:p>
          <a:p>
            <a:pPr eaLnBrk="1" hangingPunct="1">
              <a:lnSpc>
                <a:spcPct val="90000"/>
              </a:lnSpc>
              <a:defRPr/>
            </a:pPr>
            <a:r>
              <a:rPr lang="tr-TR" sz="2800" b="1" smtClean="0">
                <a:effectLst>
                  <a:outerShdw blurRad="38100" dist="38100" dir="2700000" algn="tl">
                    <a:srgbClr val="FFFFFF"/>
                  </a:outerShdw>
                </a:effectLst>
              </a:rPr>
              <a:t> Bedeninizi fazla yormamaya çalışın.</a:t>
            </a:r>
          </a:p>
        </p:txBody>
      </p:sp>
      <p:pic>
        <p:nvPicPr>
          <p:cNvPr id="115715" name="Picture 8" descr="37x26258"/>
          <p:cNvPicPr>
            <a:picLocks noGrp="1" noChangeAspect="1" noChangeArrowheads="1"/>
          </p:cNvPicPr>
          <p:nvPr>
            <p:ph sz="half" idx="2"/>
          </p:nvPr>
        </p:nvPicPr>
        <p:blipFill>
          <a:blip r:embed="rId2" cstate="print"/>
          <a:srcRect/>
          <a:stretch>
            <a:fillRect/>
          </a:stretch>
        </p:blipFill>
        <p:spPr>
          <a:xfrm>
            <a:off x="5508625" y="981075"/>
            <a:ext cx="2876550" cy="5018088"/>
          </a:xfrm>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Slayt Numarası Yer Tutucusu"/>
          <p:cNvSpPr>
            <a:spLocks noGrp="1"/>
          </p:cNvSpPr>
          <p:nvPr>
            <p:ph type="sldNum" sz="quarter" idx="12"/>
          </p:nvPr>
        </p:nvSpPr>
        <p:spPr/>
        <p:txBody>
          <a:bodyPr/>
          <a:lstStyle/>
          <a:p>
            <a:pPr>
              <a:defRPr/>
            </a:pPr>
            <a:fld id="{A689080D-F793-4CD6-A34C-0940E4ACEA86}" type="slidenum">
              <a:rPr lang="tr-TR"/>
              <a:pPr>
                <a:defRPr/>
              </a:pPr>
              <a:t>65</a:t>
            </a:fld>
            <a:endParaRPr lang="tr-TR"/>
          </a:p>
        </p:txBody>
      </p:sp>
      <p:sp>
        <p:nvSpPr>
          <p:cNvPr id="57347" name="Rectangle 3"/>
          <p:cNvSpPr>
            <a:spLocks noGrp="1" noChangeArrowheads="1"/>
          </p:cNvSpPr>
          <p:nvPr>
            <p:ph type="body" sz="half" idx="1"/>
          </p:nvPr>
        </p:nvSpPr>
        <p:spPr>
          <a:xfrm>
            <a:off x="395288" y="404813"/>
            <a:ext cx="4100512" cy="6048375"/>
          </a:xfrm>
          <a:solidFill>
            <a:srgbClr val="8BE0E9"/>
          </a:solidFill>
        </p:spPr>
        <p:txBody>
          <a:bodyPr>
            <a:normAutofit/>
          </a:bodyPr>
          <a:lstStyle/>
          <a:p>
            <a:pPr eaLnBrk="1" hangingPunct="1">
              <a:defRPr/>
            </a:pPr>
            <a:endParaRPr lang="tr-TR" b="1" smtClean="0">
              <a:effectLst>
                <a:outerShdw blurRad="38100" dist="38100" dir="2700000" algn="tl">
                  <a:srgbClr val="FFFFFF"/>
                </a:outerShdw>
              </a:effectLst>
            </a:endParaRPr>
          </a:p>
          <a:p>
            <a:pPr eaLnBrk="1" hangingPunct="1">
              <a:defRPr/>
            </a:pPr>
            <a:r>
              <a:rPr lang="tr-TR" b="1" smtClean="0">
                <a:effectLst>
                  <a:outerShdw blurRad="38100" dist="38100" dir="2700000" algn="tl">
                    <a:srgbClr val="FFFFFF"/>
                  </a:outerShdw>
                </a:effectLst>
              </a:rPr>
              <a:t>Yeterli uyku uyumaya özen gösterin.</a:t>
            </a:r>
          </a:p>
          <a:p>
            <a:pPr eaLnBrk="1" hangingPunct="1">
              <a:defRPr/>
            </a:pPr>
            <a:r>
              <a:rPr lang="tr-TR" b="1" smtClean="0">
                <a:effectLst>
                  <a:outerShdw blurRad="38100" dist="38100" dir="2700000" algn="tl">
                    <a:srgbClr val="FFFFFF"/>
                  </a:outerShdw>
                </a:effectLst>
              </a:rPr>
              <a:t>Aç karnına sınava girmeyin.</a:t>
            </a:r>
          </a:p>
          <a:p>
            <a:pPr eaLnBrk="1" hangingPunct="1">
              <a:defRPr/>
            </a:pPr>
            <a:r>
              <a:rPr lang="tr-TR" b="1" smtClean="0">
                <a:effectLst>
                  <a:outerShdw blurRad="38100" dist="38100" dir="2700000" algn="tl">
                    <a:srgbClr val="FFFFFF"/>
                  </a:outerShdw>
                </a:effectLst>
              </a:rPr>
              <a:t>Sınav yerine erken gidin. Ortama alışmak sizi rahatlatır</a:t>
            </a:r>
            <a:r>
              <a:rPr lang="tr-TR" smtClean="0">
                <a:effectLst>
                  <a:outerShdw blurRad="38100" dist="38100" dir="2700000" algn="tl">
                    <a:srgbClr val="FFFFFF"/>
                  </a:outerShdw>
                </a:effectLst>
              </a:rPr>
              <a:t> </a:t>
            </a:r>
          </a:p>
        </p:txBody>
      </p:sp>
      <p:pic>
        <p:nvPicPr>
          <p:cNvPr id="116739" name="Picture 4" descr="parmak emme dğş"/>
          <p:cNvPicPr>
            <a:picLocks noGrp="1" noChangeAspect="1" noChangeArrowheads="1"/>
          </p:cNvPicPr>
          <p:nvPr>
            <p:ph sz="half" idx="2"/>
          </p:nvPr>
        </p:nvPicPr>
        <p:blipFill>
          <a:blip r:embed="rId2" cstate="print"/>
          <a:srcRect/>
          <a:stretch>
            <a:fillRect/>
          </a:stretch>
        </p:blipFill>
        <p:spPr>
          <a:xfrm>
            <a:off x="4932363" y="1196975"/>
            <a:ext cx="3990975" cy="4464050"/>
          </a:xfrm>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52493DDA-D9C9-4719-9733-7CD0FB396695}" type="slidenum">
              <a:rPr lang="tr-TR"/>
              <a:pPr>
                <a:defRPr/>
              </a:pPr>
              <a:t>66</a:t>
            </a:fld>
            <a:endParaRPr lang="tr-TR"/>
          </a:p>
        </p:txBody>
      </p:sp>
      <p:sp>
        <p:nvSpPr>
          <p:cNvPr id="59394" name="Rectangle 2"/>
          <p:cNvSpPr>
            <a:spLocks noGrp="1" noChangeArrowheads="1"/>
          </p:cNvSpPr>
          <p:nvPr>
            <p:ph type="title"/>
          </p:nvPr>
        </p:nvSpPr>
        <p:spPr>
          <a:solidFill>
            <a:srgbClr val="ABC1D9"/>
          </a:solidFill>
          <a:ln>
            <a:solidFill>
              <a:schemeClr val="hlink"/>
            </a:solidFill>
          </a:ln>
        </p:spPr>
        <p:txBody>
          <a:bodyPr>
            <a:normAutofit/>
          </a:bodyPr>
          <a:lstStyle/>
          <a:p>
            <a:pPr eaLnBrk="1" hangingPunct="1">
              <a:defRPr/>
            </a:pPr>
            <a:r>
              <a:rPr lang="tr-TR" smtClean="0">
                <a:solidFill>
                  <a:schemeClr val="hlink"/>
                </a:solidFill>
                <a:effectLst>
                  <a:outerShdw blurRad="38100" dist="38100" dir="2700000" algn="tl">
                    <a:srgbClr val="000000"/>
                  </a:outerShdw>
                </a:effectLst>
              </a:rPr>
              <a:t>SINAV SIRASINDA…</a:t>
            </a:r>
          </a:p>
        </p:txBody>
      </p:sp>
      <p:sp>
        <p:nvSpPr>
          <p:cNvPr id="59395" name="Rectangle 3"/>
          <p:cNvSpPr>
            <a:spLocks noGrp="1" noChangeArrowheads="1"/>
          </p:cNvSpPr>
          <p:nvPr>
            <p:ph type="body" idx="1"/>
          </p:nvPr>
        </p:nvSpPr>
        <p:spPr>
          <a:solidFill>
            <a:schemeClr val="accent1"/>
          </a:solidFill>
        </p:spPr>
        <p:txBody>
          <a:bodyPr>
            <a:normAutofit/>
          </a:bodyPr>
          <a:lstStyle/>
          <a:p>
            <a:pPr eaLnBrk="1" hangingPunct="1">
              <a:lnSpc>
                <a:spcPct val="80000"/>
              </a:lnSpc>
              <a:defRPr/>
            </a:pPr>
            <a:endParaRPr lang="tr-TR" b="1" smtClean="0">
              <a:effectLst>
                <a:outerShdw blurRad="38100" dist="38100" dir="2700000" algn="tl">
                  <a:srgbClr val="FFFFFF"/>
                </a:outerShdw>
              </a:effectLst>
            </a:endParaRPr>
          </a:p>
          <a:p>
            <a:pPr eaLnBrk="1" hangingPunct="1">
              <a:lnSpc>
                <a:spcPct val="80000"/>
              </a:lnSpc>
              <a:defRPr/>
            </a:pPr>
            <a:r>
              <a:rPr lang="tr-TR" b="1" smtClean="0"/>
              <a:t>Olumsuz düşüncelerinizi aklınızdan çıkartın.</a:t>
            </a:r>
          </a:p>
          <a:p>
            <a:pPr eaLnBrk="1" hangingPunct="1">
              <a:lnSpc>
                <a:spcPct val="80000"/>
              </a:lnSpc>
              <a:defRPr/>
            </a:pPr>
            <a:r>
              <a:rPr lang="tr-TR" b="1" smtClean="0"/>
              <a:t>Duygu ve düşüncelerinizin kontrolünün sizde olduğunuzu unutmayın.</a:t>
            </a:r>
          </a:p>
          <a:p>
            <a:pPr eaLnBrk="1" hangingPunct="1">
              <a:lnSpc>
                <a:spcPct val="80000"/>
              </a:lnSpc>
              <a:defRPr/>
            </a:pPr>
            <a:r>
              <a:rPr lang="tr-TR" b="1" smtClean="0"/>
              <a:t>Yönergeleri dikkatlice okuyun ve soruları gözden geçirin.</a:t>
            </a:r>
          </a:p>
          <a:p>
            <a:pPr eaLnBrk="1" hangingPunct="1">
              <a:lnSpc>
                <a:spcPct val="80000"/>
              </a:lnSpc>
              <a:defRPr/>
            </a:pPr>
            <a:r>
              <a:rPr lang="tr-TR" b="1" smtClean="0"/>
              <a:t>Zamanı nasıl kullandığınıza, hangi sorulardan başlayıp daha sonra hangilerini cevaplayacağınıza  karar verin.</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a:defRPr/>
            </a:pPr>
            <a:fld id="{511E56F9-628F-46F3-8682-5EBDAB1D42C0}" type="slidenum">
              <a:rPr lang="tr-TR"/>
              <a:pPr>
                <a:defRPr/>
              </a:pPr>
              <a:t>67</a:t>
            </a:fld>
            <a:endParaRPr lang="tr-TR"/>
          </a:p>
        </p:txBody>
      </p:sp>
      <p:sp>
        <p:nvSpPr>
          <p:cNvPr id="60419" name="Rectangle 3"/>
          <p:cNvSpPr>
            <a:spLocks noGrp="1" noChangeArrowheads="1"/>
          </p:cNvSpPr>
          <p:nvPr>
            <p:ph type="body" idx="1"/>
          </p:nvPr>
        </p:nvSpPr>
        <p:spPr>
          <a:xfrm>
            <a:off x="457200" y="836613"/>
            <a:ext cx="8229600" cy="5289550"/>
          </a:xfrm>
          <a:solidFill>
            <a:srgbClr val="8FF59E"/>
          </a:solidFill>
        </p:spPr>
        <p:txBody>
          <a:bodyPr>
            <a:normAutofit/>
          </a:bodyPr>
          <a:lstStyle/>
          <a:p>
            <a:pPr eaLnBrk="1" hangingPunct="1">
              <a:lnSpc>
                <a:spcPct val="80000"/>
              </a:lnSpc>
              <a:defRPr/>
            </a:pPr>
            <a:endParaRPr lang="tr-TR" sz="3600" b="1" smtClean="0">
              <a:effectLst>
                <a:outerShdw blurRad="38100" dist="38100" dir="2700000" algn="tl">
                  <a:srgbClr val="FFFFFF"/>
                </a:outerShdw>
              </a:effectLst>
            </a:endParaRPr>
          </a:p>
          <a:p>
            <a:pPr eaLnBrk="1" hangingPunct="1">
              <a:lnSpc>
                <a:spcPct val="80000"/>
              </a:lnSpc>
              <a:defRPr/>
            </a:pPr>
            <a:r>
              <a:rPr lang="tr-TR" sz="3600" b="1" smtClean="0">
                <a:effectLst>
                  <a:outerShdw blurRad="38100" dist="38100" dir="2700000" algn="tl">
                    <a:srgbClr val="FFFFFF"/>
                  </a:outerShdw>
                </a:effectLst>
              </a:rPr>
              <a:t>Yapabileceğiniz sorulardan başlamak sizi motive eder, kaygınızı azaltır.</a:t>
            </a:r>
          </a:p>
          <a:p>
            <a:pPr eaLnBrk="1" hangingPunct="1">
              <a:lnSpc>
                <a:spcPct val="80000"/>
              </a:lnSpc>
              <a:defRPr/>
            </a:pPr>
            <a:r>
              <a:rPr lang="tr-TR" sz="3600" b="1" smtClean="0">
                <a:effectLst>
                  <a:outerShdw blurRad="38100" dist="38100" dir="2700000" algn="tl">
                    <a:srgbClr val="FFFFFF"/>
                  </a:outerShdw>
                </a:effectLst>
              </a:rPr>
              <a:t>Soruları dikkatli okuyun.</a:t>
            </a:r>
          </a:p>
          <a:p>
            <a:pPr eaLnBrk="1" hangingPunct="1">
              <a:lnSpc>
                <a:spcPct val="80000"/>
              </a:lnSpc>
              <a:defRPr/>
            </a:pPr>
            <a:r>
              <a:rPr lang="tr-TR" sz="3600" b="1" smtClean="0">
                <a:effectLst>
                  <a:outerShdw blurRad="38100" dist="38100" dir="2700000" algn="tl">
                    <a:srgbClr val="FFFFFF"/>
                  </a:outerShdw>
                </a:effectLst>
              </a:rPr>
              <a:t>Yapamadığınız sorulara işaret koyup atlayın, soruları bitirince yapamadığınız sorulara tekrar dönün.</a:t>
            </a:r>
          </a:p>
          <a:p>
            <a:pPr eaLnBrk="1" hangingPunct="1">
              <a:lnSpc>
                <a:spcPct val="80000"/>
              </a:lnSpc>
              <a:defRPr/>
            </a:pPr>
            <a:r>
              <a:rPr lang="tr-TR" sz="3600" b="1" smtClean="0">
                <a:effectLst>
                  <a:outerShdw blurRad="38100" dist="38100" dir="2700000" algn="tl">
                    <a:srgbClr val="FFFFFF"/>
                  </a:outerShdw>
                </a:effectLst>
              </a:rPr>
              <a:t>Yorulduğunuzda birkaç dakika arkanıza yaslanın, derin nefes alarak dinlenin.</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Slayt Numarası Yer Tutucusu"/>
          <p:cNvSpPr>
            <a:spLocks noGrp="1"/>
          </p:cNvSpPr>
          <p:nvPr>
            <p:ph type="sldNum" sz="quarter" idx="12"/>
          </p:nvPr>
        </p:nvSpPr>
        <p:spPr/>
        <p:txBody>
          <a:bodyPr/>
          <a:lstStyle/>
          <a:p>
            <a:pPr>
              <a:defRPr/>
            </a:pPr>
            <a:fld id="{1BDA7EC0-EE6B-41FB-993E-453729958334}" type="slidenum">
              <a:rPr lang="tr-TR"/>
              <a:pPr>
                <a:defRPr/>
              </a:pPr>
              <a:t>68</a:t>
            </a:fld>
            <a:endParaRPr lang="tr-TR"/>
          </a:p>
        </p:txBody>
      </p:sp>
      <p:sp>
        <p:nvSpPr>
          <p:cNvPr id="61443" name="Rectangle 3"/>
          <p:cNvSpPr>
            <a:spLocks noGrp="1" noChangeArrowheads="1"/>
          </p:cNvSpPr>
          <p:nvPr>
            <p:ph type="body" sz="half" idx="1"/>
          </p:nvPr>
        </p:nvSpPr>
        <p:spPr>
          <a:xfrm>
            <a:off x="539750" y="549275"/>
            <a:ext cx="3956050" cy="5759450"/>
          </a:xfrm>
          <a:solidFill>
            <a:srgbClr val="ECA098"/>
          </a:solidFill>
        </p:spPr>
        <p:txBody>
          <a:bodyPr>
            <a:normAutofit/>
          </a:bodyPr>
          <a:lstStyle/>
          <a:p>
            <a:pPr eaLnBrk="1" hangingPunct="1">
              <a:lnSpc>
                <a:spcPct val="90000"/>
              </a:lnSpc>
              <a:defRPr/>
            </a:pPr>
            <a:r>
              <a:rPr lang="tr-TR" b="1" smtClean="0">
                <a:effectLst>
                  <a:outerShdw blurRad="38100" dist="38100" dir="2700000" algn="tl">
                    <a:srgbClr val="FFFFFF"/>
                  </a:outerShdw>
                </a:effectLst>
              </a:rPr>
              <a:t>Zaman zaman duruşunuzu, oturma pozisyonunuzu değiştirmek sizi rahatlatır.</a:t>
            </a:r>
          </a:p>
          <a:p>
            <a:pPr eaLnBrk="1" hangingPunct="1">
              <a:lnSpc>
                <a:spcPct val="90000"/>
              </a:lnSpc>
              <a:defRPr/>
            </a:pPr>
            <a:r>
              <a:rPr lang="tr-TR" b="1" smtClean="0">
                <a:effectLst>
                  <a:outerShdw blurRad="38100" dist="38100" dir="2700000" algn="tl">
                    <a:srgbClr val="FFFFFF"/>
                  </a:outerShdw>
                </a:effectLst>
              </a:rPr>
              <a:t>Sınav sırasında “daha çok çalışmalıydım” diye değil, “şu anda ne yapabilirim” diye düşünün.</a:t>
            </a:r>
          </a:p>
        </p:txBody>
      </p:sp>
      <p:pic>
        <p:nvPicPr>
          <p:cNvPr id="119811" name="Picture 4" descr="schl088"/>
          <p:cNvPicPr>
            <a:picLocks noGrp="1" noChangeAspect="1" noChangeArrowheads="1"/>
          </p:cNvPicPr>
          <p:nvPr>
            <p:ph sz="half" idx="2"/>
          </p:nvPr>
        </p:nvPicPr>
        <p:blipFill>
          <a:blip r:embed="rId2" cstate="print"/>
          <a:srcRect/>
          <a:stretch>
            <a:fillRect/>
          </a:stretch>
        </p:blipFill>
        <p:spPr>
          <a:xfrm>
            <a:off x="5219700" y="989013"/>
            <a:ext cx="3384550" cy="4887912"/>
          </a:xfrm>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D215CC88-18C1-462F-AB3A-742E61AAA7E3}" type="slidenum">
              <a:rPr lang="tr-TR"/>
              <a:pPr>
                <a:defRPr/>
              </a:pPr>
              <a:t>69</a:t>
            </a:fld>
            <a:endParaRPr lang="tr-TR"/>
          </a:p>
        </p:txBody>
      </p:sp>
      <p:sp>
        <p:nvSpPr>
          <p:cNvPr id="63490" name="Rectangle 2"/>
          <p:cNvSpPr>
            <a:spLocks noGrp="1" noChangeArrowheads="1"/>
          </p:cNvSpPr>
          <p:nvPr>
            <p:ph type="title"/>
          </p:nvPr>
        </p:nvSpPr>
        <p:spPr>
          <a:solidFill>
            <a:srgbClr val="ABC1D9"/>
          </a:solidFill>
        </p:spPr>
        <p:txBody>
          <a:bodyPr>
            <a:normAutofit/>
          </a:bodyPr>
          <a:lstStyle/>
          <a:p>
            <a:pPr eaLnBrk="1" hangingPunct="1">
              <a:defRPr/>
            </a:pPr>
            <a:r>
              <a:rPr lang="tr-TR" smtClean="0">
                <a:solidFill>
                  <a:schemeClr val="hlink"/>
                </a:solidFill>
                <a:effectLst>
                  <a:outerShdw blurRad="38100" dist="38100" dir="2700000" algn="tl">
                    <a:srgbClr val="000000"/>
                  </a:outerShdw>
                </a:effectLst>
              </a:rPr>
              <a:t>SINAVDAN SONRA…</a:t>
            </a:r>
          </a:p>
        </p:txBody>
      </p:sp>
      <p:sp>
        <p:nvSpPr>
          <p:cNvPr id="120835" name="Rectangle 3"/>
          <p:cNvSpPr>
            <a:spLocks noGrp="1" noChangeArrowheads="1"/>
          </p:cNvSpPr>
          <p:nvPr>
            <p:ph type="body" idx="1"/>
          </p:nvPr>
        </p:nvSpPr>
        <p:spPr>
          <a:xfrm>
            <a:off x="457200" y="1600200"/>
            <a:ext cx="8229600" cy="4781550"/>
          </a:xfrm>
          <a:solidFill>
            <a:srgbClr val="FF5050"/>
          </a:solidFill>
        </p:spPr>
        <p:txBody>
          <a:bodyPr/>
          <a:lstStyle/>
          <a:p>
            <a:pPr eaLnBrk="1" hangingPunct="1">
              <a:lnSpc>
                <a:spcPct val="70000"/>
              </a:lnSpc>
            </a:pPr>
            <a:endParaRPr lang="tr-TR" sz="3600" b="1" smtClean="0"/>
          </a:p>
          <a:p>
            <a:pPr eaLnBrk="1" hangingPunct="1">
              <a:lnSpc>
                <a:spcPct val="70000"/>
              </a:lnSpc>
            </a:pPr>
            <a:r>
              <a:rPr lang="tr-TR" sz="3600" b="1" smtClean="0"/>
              <a:t>Dinlenin.</a:t>
            </a:r>
          </a:p>
          <a:p>
            <a:pPr eaLnBrk="1" hangingPunct="1">
              <a:lnSpc>
                <a:spcPct val="70000"/>
              </a:lnSpc>
            </a:pPr>
            <a:r>
              <a:rPr lang="tr-TR" sz="3600" b="1" smtClean="0"/>
              <a:t>Sınavınız nasıl geçerse geçsin kendinizi ödüllendirin.</a:t>
            </a:r>
          </a:p>
          <a:p>
            <a:pPr eaLnBrk="1" hangingPunct="1">
              <a:lnSpc>
                <a:spcPct val="70000"/>
              </a:lnSpc>
            </a:pPr>
            <a:r>
              <a:rPr lang="tr-TR" sz="3600" b="1" smtClean="0"/>
              <a:t>Hoşlandığınız, zevk aldığınız şeyler yapın.</a:t>
            </a:r>
          </a:p>
          <a:p>
            <a:pPr eaLnBrk="1" hangingPunct="1">
              <a:lnSpc>
                <a:spcPct val="70000"/>
              </a:lnSpc>
            </a:pPr>
            <a:r>
              <a:rPr lang="tr-TR" sz="3600" b="1" smtClean="0"/>
              <a:t>Sınavdan sonra başarısız olduğunuz yerleri saptayın, eksiklerinizi ve yanlışlarınızı görün. Sonraki sınav için çalışmanız gereken konuları belirleyin.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a:defRPr/>
            </a:pPr>
            <a:fld id="{46D5A92F-AE19-414E-BA47-9CBB9FA56DE3}" type="slidenum">
              <a:rPr lang="tr-TR"/>
              <a:pPr>
                <a:defRPr/>
              </a:pPr>
              <a:t>7</a:t>
            </a:fld>
            <a:endParaRPr lang="tr-TR"/>
          </a:p>
        </p:txBody>
      </p:sp>
      <p:sp>
        <p:nvSpPr>
          <p:cNvPr id="9" name="Rectangle 45"/>
          <p:cNvSpPr txBox="1">
            <a:spLocks noGrp="1" noChangeArrowheads="1"/>
          </p:cNvSpPr>
          <p:nvPr/>
        </p:nvSpPr>
        <p:spPr>
          <a:xfrm>
            <a:off x="6553200" y="6245225"/>
            <a:ext cx="2133600" cy="476250"/>
          </a:xfrm>
          <a:prstGeom prst="rect">
            <a:avLst/>
          </a:prstGeom>
          <a:noFill/>
        </p:spPr>
        <p:txBody>
          <a:bodyPr anchor="ctr"/>
          <a:lstStyle/>
          <a:p>
            <a:pPr algn="r" fontAlgn="auto">
              <a:spcBef>
                <a:spcPts val="0"/>
              </a:spcBef>
              <a:spcAft>
                <a:spcPts val="0"/>
              </a:spcAft>
              <a:defRPr/>
            </a:pPr>
            <a:fld id="{6314EDAF-137F-46ED-935B-AEF9C75CA012}" type="slidenum">
              <a:rPr lang="tr-TR" sz="1200">
                <a:solidFill>
                  <a:schemeClr val="tx1">
                    <a:tint val="75000"/>
                  </a:schemeClr>
                </a:solidFill>
                <a:latin typeface="+mn-lt"/>
              </a:rPr>
              <a:pPr algn="r" fontAlgn="auto">
                <a:spcBef>
                  <a:spcPts val="0"/>
                </a:spcBef>
                <a:spcAft>
                  <a:spcPts val="0"/>
                </a:spcAft>
                <a:defRPr/>
              </a:pPr>
              <a:t>7</a:t>
            </a:fld>
            <a:endParaRPr lang="tr-TR" sz="1200">
              <a:solidFill>
                <a:schemeClr val="tx1">
                  <a:tint val="75000"/>
                </a:schemeClr>
              </a:solidFill>
              <a:latin typeface="+mn-lt"/>
            </a:endParaRPr>
          </a:p>
        </p:txBody>
      </p:sp>
      <p:pic>
        <p:nvPicPr>
          <p:cNvPr id="24579" name="Picture 2" descr="g421"/>
          <p:cNvPicPr>
            <a:picLocks noChangeAspect="1" noChangeArrowheads="1"/>
          </p:cNvPicPr>
          <p:nvPr/>
        </p:nvPicPr>
        <p:blipFill>
          <a:blip r:embed="rId2" cstate="print"/>
          <a:srcRect/>
          <a:stretch>
            <a:fillRect/>
          </a:stretch>
        </p:blipFill>
        <p:spPr bwMode="auto">
          <a:xfrm>
            <a:off x="0" y="0"/>
            <a:ext cx="4552950" cy="6858000"/>
          </a:xfrm>
          <a:prstGeom prst="rect">
            <a:avLst/>
          </a:prstGeom>
          <a:solidFill>
            <a:srgbClr val="CC00CC"/>
          </a:solidFill>
          <a:ln w="9525">
            <a:noFill/>
            <a:miter lim="800000"/>
            <a:headEnd/>
            <a:tailEnd/>
          </a:ln>
        </p:spPr>
      </p:pic>
      <p:sp>
        <p:nvSpPr>
          <p:cNvPr id="64515" name="Rectangle 3"/>
          <p:cNvSpPr>
            <a:spLocks noGrp="1" noChangeArrowheads="1"/>
          </p:cNvSpPr>
          <p:nvPr>
            <p:ph type="subTitle" idx="1"/>
          </p:nvPr>
        </p:nvSpPr>
        <p:spPr>
          <a:xfrm>
            <a:off x="4572000" y="549275"/>
            <a:ext cx="4572000" cy="6308725"/>
          </a:xfrm>
          <a:solidFill>
            <a:schemeClr val="accent3">
              <a:lumMod val="60000"/>
              <a:lumOff val="40000"/>
            </a:schemeClr>
          </a:solidFill>
        </p:spPr>
        <p:txBody>
          <a:bodyPr>
            <a:normAutofit/>
          </a:bodyPr>
          <a:lstStyle/>
          <a:p>
            <a:pPr eaLnBrk="1" hangingPunct="1">
              <a:lnSpc>
                <a:spcPct val="80000"/>
              </a:lnSpc>
              <a:defRPr/>
            </a:pPr>
            <a:endParaRPr lang="tr-TR" sz="2100" b="1" dirty="0" smtClean="0">
              <a:solidFill>
                <a:srgbClr val="7030A0"/>
              </a:solidFill>
              <a:latin typeface="Century Gothic" pitchFamily="34" charset="0"/>
            </a:endParaRPr>
          </a:p>
          <a:p>
            <a:pPr eaLnBrk="1" hangingPunct="1">
              <a:lnSpc>
                <a:spcPct val="80000"/>
              </a:lnSpc>
              <a:defRPr/>
            </a:pPr>
            <a:endParaRPr lang="tr-TR" sz="2100" b="1" dirty="0" smtClean="0">
              <a:solidFill>
                <a:srgbClr val="7030A0"/>
              </a:solidFill>
              <a:latin typeface="Century Gothic" pitchFamily="34" charset="0"/>
            </a:endParaRPr>
          </a:p>
          <a:p>
            <a:pPr eaLnBrk="1" hangingPunct="1">
              <a:lnSpc>
                <a:spcPct val="80000"/>
              </a:lnSpc>
              <a:defRPr/>
            </a:pPr>
            <a:r>
              <a:rPr lang="tr-TR" sz="2100" b="1" dirty="0" smtClean="0">
                <a:solidFill>
                  <a:schemeClr val="hlink"/>
                </a:solidFill>
              </a:rPr>
              <a:t>Bir yılın değerini;</a:t>
            </a:r>
            <a:br>
              <a:rPr lang="tr-TR" sz="2100" b="1" dirty="0" smtClean="0">
                <a:solidFill>
                  <a:schemeClr val="hlink"/>
                </a:solidFill>
              </a:rPr>
            </a:br>
            <a:r>
              <a:rPr lang="tr-TR" sz="2100" b="1" dirty="0" smtClean="0">
                <a:solidFill>
                  <a:schemeClr val="hlink"/>
                </a:solidFill>
              </a:rPr>
              <a:t>tek dersten kalan öğrenci bilir.</a:t>
            </a:r>
          </a:p>
          <a:p>
            <a:pPr eaLnBrk="1" hangingPunct="1">
              <a:lnSpc>
                <a:spcPct val="80000"/>
              </a:lnSpc>
              <a:defRPr/>
            </a:pPr>
            <a:r>
              <a:rPr lang="tr-TR" sz="2100" b="1" dirty="0" smtClean="0">
                <a:solidFill>
                  <a:schemeClr val="hlink"/>
                </a:solidFill>
              </a:rPr>
              <a:t>Bir ayın değerini;</a:t>
            </a:r>
            <a:br>
              <a:rPr lang="tr-TR" sz="2100" b="1" dirty="0" smtClean="0">
                <a:solidFill>
                  <a:schemeClr val="hlink"/>
                </a:solidFill>
              </a:rPr>
            </a:br>
            <a:r>
              <a:rPr lang="tr-TR" sz="2100" b="1" dirty="0" smtClean="0">
                <a:solidFill>
                  <a:schemeClr val="hlink"/>
                </a:solidFill>
              </a:rPr>
              <a:t>prematüre bir çocuk doğuran anne bilir.</a:t>
            </a:r>
          </a:p>
          <a:p>
            <a:pPr eaLnBrk="1" hangingPunct="1">
              <a:lnSpc>
                <a:spcPct val="80000"/>
              </a:lnSpc>
              <a:defRPr/>
            </a:pPr>
            <a:r>
              <a:rPr lang="tr-TR" sz="2100" b="1" dirty="0" smtClean="0">
                <a:solidFill>
                  <a:schemeClr val="hlink"/>
                </a:solidFill>
              </a:rPr>
              <a:t>Bir haftanın değerini;</a:t>
            </a:r>
            <a:br>
              <a:rPr lang="tr-TR" sz="2100" b="1" dirty="0" smtClean="0">
                <a:solidFill>
                  <a:schemeClr val="hlink"/>
                </a:solidFill>
              </a:rPr>
            </a:br>
            <a:r>
              <a:rPr lang="tr-TR" sz="2100" b="1" dirty="0" smtClean="0">
                <a:solidFill>
                  <a:schemeClr val="hlink"/>
                </a:solidFill>
              </a:rPr>
              <a:t>haftalık derginin editörü bilir.</a:t>
            </a:r>
          </a:p>
          <a:p>
            <a:pPr eaLnBrk="1" hangingPunct="1">
              <a:lnSpc>
                <a:spcPct val="80000"/>
              </a:lnSpc>
              <a:defRPr/>
            </a:pPr>
            <a:r>
              <a:rPr lang="tr-TR" sz="2100" b="1" dirty="0" smtClean="0">
                <a:solidFill>
                  <a:schemeClr val="hlink"/>
                </a:solidFill>
              </a:rPr>
              <a:t>Bir saatin değerini;</a:t>
            </a:r>
            <a:br>
              <a:rPr lang="tr-TR" sz="2100" b="1" dirty="0" smtClean="0">
                <a:solidFill>
                  <a:schemeClr val="hlink"/>
                </a:solidFill>
              </a:rPr>
            </a:br>
            <a:r>
              <a:rPr lang="tr-TR" sz="2100" b="1" dirty="0" smtClean="0">
                <a:solidFill>
                  <a:schemeClr val="hlink"/>
                </a:solidFill>
              </a:rPr>
              <a:t>konusunu o ders saatinde bitirmesi gereken öğretmen bilir</a:t>
            </a:r>
          </a:p>
          <a:p>
            <a:pPr eaLnBrk="1" hangingPunct="1">
              <a:lnSpc>
                <a:spcPct val="80000"/>
              </a:lnSpc>
              <a:defRPr/>
            </a:pPr>
            <a:r>
              <a:rPr lang="tr-TR" sz="2100" b="1" dirty="0" smtClean="0">
                <a:solidFill>
                  <a:schemeClr val="hlink"/>
                </a:solidFill>
              </a:rPr>
              <a:t>Bir dakikanın değerini;</a:t>
            </a:r>
            <a:br>
              <a:rPr lang="tr-TR" sz="2100" b="1" dirty="0" smtClean="0">
                <a:solidFill>
                  <a:schemeClr val="hlink"/>
                </a:solidFill>
              </a:rPr>
            </a:br>
            <a:r>
              <a:rPr lang="tr-TR" sz="2100" b="1" dirty="0" smtClean="0">
                <a:solidFill>
                  <a:schemeClr val="hlink"/>
                </a:solidFill>
              </a:rPr>
              <a:t>uçağı kaçıran yolcu bilir.</a:t>
            </a:r>
          </a:p>
          <a:p>
            <a:pPr eaLnBrk="1" hangingPunct="1">
              <a:lnSpc>
                <a:spcPct val="80000"/>
              </a:lnSpc>
              <a:defRPr/>
            </a:pPr>
            <a:r>
              <a:rPr lang="tr-TR" sz="2100" b="1" dirty="0" smtClean="0">
                <a:solidFill>
                  <a:schemeClr val="hlink"/>
                </a:solidFill>
              </a:rPr>
              <a:t>Bir saniyenin değerini;</a:t>
            </a:r>
            <a:br>
              <a:rPr lang="tr-TR" sz="2100" b="1" dirty="0" smtClean="0">
                <a:solidFill>
                  <a:schemeClr val="hlink"/>
                </a:solidFill>
              </a:rPr>
            </a:br>
            <a:r>
              <a:rPr lang="tr-TR" sz="2100" b="1" dirty="0" smtClean="0">
                <a:solidFill>
                  <a:schemeClr val="hlink"/>
                </a:solidFill>
              </a:rPr>
              <a:t>kaza atlatan kişi bilir.</a:t>
            </a:r>
          </a:p>
          <a:p>
            <a:pPr eaLnBrk="1" hangingPunct="1">
              <a:lnSpc>
                <a:spcPct val="80000"/>
              </a:lnSpc>
              <a:defRPr/>
            </a:pPr>
            <a:r>
              <a:rPr lang="tr-TR" sz="2100" b="1" dirty="0" smtClean="0">
                <a:solidFill>
                  <a:schemeClr val="hlink"/>
                </a:solidFill>
              </a:rPr>
              <a:t>Bir milisaniyenin değerini;</a:t>
            </a:r>
            <a:br>
              <a:rPr lang="tr-TR" sz="2100" b="1" dirty="0" smtClean="0">
                <a:solidFill>
                  <a:schemeClr val="hlink"/>
                </a:solidFill>
              </a:rPr>
            </a:br>
            <a:r>
              <a:rPr lang="tr-TR" sz="2100" b="1" dirty="0" smtClean="0">
                <a:solidFill>
                  <a:schemeClr val="hlink"/>
                </a:solidFill>
              </a:rPr>
              <a:t>100 metrede gümüş madalya alan atlet bilir.</a:t>
            </a:r>
            <a:endParaRPr lang="tr-TR" sz="2800" dirty="0" smtClean="0">
              <a:solidFill>
                <a:schemeClr val="hlink"/>
              </a:solidFill>
            </a:endParaRPr>
          </a:p>
        </p:txBody>
      </p:sp>
      <p:sp>
        <p:nvSpPr>
          <p:cNvPr id="64516" name="Rectangle 4"/>
          <p:cNvSpPr>
            <a:spLocks noGrp="1" noChangeArrowheads="1"/>
          </p:cNvSpPr>
          <p:nvPr>
            <p:ph type="ctrTitle"/>
          </p:nvPr>
        </p:nvSpPr>
        <p:spPr>
          <a:xfrm>
            <a:off x="4572000" y="0"/>
            <a:ext cx="4572000" cy="609600"/>
          </a:xfrm>
          <a:solidFill>
            <a:schemeClr val="accent3">
              <a:lumMod val="60000"/>
              <a:lumOff val="40000"/>
            </a:schemeClr>
          </a:solidFill>
        </p:spPr>
        <p:txBody>
          <a:bodyPr>
            <a:normAutofit/>
          </a:bodyPr>
          <a:lstStyle/>
          <a:p>
            <a:pPr eaLnBrk="1" hangingPunct="1">
              <a:defRPr/>
            </a:pPr>
            <a:r>
              <a:rPr lang="tr-TR" sz="3200" b="1" smtClean="0">
                <a:solidFill>
                  <a:srgbClr val="7030A0"/>
                </a:solidFill>
                <a:latin typeface="Century Gothic" pitchFamily="34" charset="0"/>
              </a:rPr>
              <a:t>ZAMANIN DEĞERİ</a:t>
            </a:r>
            <a:endParaRPr lang="tr-TR" sz="4000" smtClean="0">
              <a:solidFill>
                <a:srgbClr val="7030A0"/>
              </a:solidFill>
            </a:endParaRPr>
          </a:p>
        </p:txBody>
      </p:sp>
      <p:sp>
        <p:nvSpPr>
          <p:cNvPr id="64517" name="Text Box 5"/>
          <p:cNvSpPr txBox="1">
            <a:spLocks noChangeArrowheads="1"/>
          </p:cNvSpPr>
          <p:nvPr/>
        </p:nvSpPr>
        <p:spPr bwMode="auto">
          <a:xfrm>
            <a:off x="0" y="0"/>
            <a:ext cx="4572000" cy="630238"/>
          </a:xfrm>
          <a:prstGeom prst="rect">
            <a:avLst/>
          </a:prstGeom>
          <a:solidFill>
            <a:schemeClr val="bg1"/>
          </a:solidFill>
          <a:ln w="9525">
            <a:noFill/>
            <a:miter lim="800000"/>
            <a:headEnd/>
            <a:tailEnd/>
          </a:ln>
          <a:effectLst/>
        </p:spPr>
        <p:txBody>
          <a:bodyPr>
            <a:spAutoFit/>
          </a:bodyPr>
          <a:lstStyle/>
          <a:p>
            <a:pPr fontAlgn="auto">
              <a:spcBef>
                <a:spcPct val="50000"/>
              </a:spcBef>
              <a:spcAft>
                <a:spcPts val="0"/>
              </a:spcAft>
              <a:defRPr/>
            </a:pPr>
            <a:endParaRPr lang="tr-TR" sz="3500">
              <a:effectLst>
                <a:outerShdw blurRad="38100" dist="38100" dir="2700000" algn="tl">
                  <a:srgbClr val="000000"/>
                </a:outerShdw>
              </a:effectLst>
            </a:endParaRPr>
          </a:p>
        </p:txBody>
      </p:sp>
      <p:sp>
        <p:nvSpPr>
          <p:cNvPr id="64518" name="Text Box 6"/>
          <p:cNvSpPr txBox="1">
            <a:spLocks noChangeArrowheads="1"/>
          </p:cNvSpPr>
          <p:nvPr/>
        </p:nvSpPr>
        <p:spPr bwMode="auto">
          <a:xfrm>
            <a:off x="1428728" y="2857496"/>
            <a:ext cx="1285884" cy="2714644"/>
          </a:xfrm>
          <a:prstGeom prst="rect">
            <a:avLst/>
          </a:prstGeom>
          <a:solidFill>
            <a:schemeClr val="bg1"/>
          </a:solidFill>
          <a:ln w="9525">
            <a:noFill/>
            <a:miter lim="800000"/>
            <a:headEnd/>
            <a:tailEnd/>
          </a:ln>
          <a:effectLst/>
        </p:spPr>
        <p:txBody>
          <a:bodyPr wrap="square">
            <a:spAutoFit/>
          </a:bodyPr>
          <a:lstStyle/>
          <a:p>
            <a:pPr algn="ctr" fontAlgn="auto">
              <a:spcBef>
                <a:spcPct val="50000"/>
              </a:spcBef>
              <a:spcAft>
                <a:spcPts val="0"/>
              </a:spcAft>
              <a:defRPr/>
            </a:pPr>
            <a:r>
              <a:rPr lang="tr-TR" sz="2400" b="1" dirty="0">
                <a:solidFill>
                  <a:srgbClr val="7030A0"/>
                </a:solidFill>
                <a:effectLst>
                  <a:outerShdw blurRad="38100" dist="38100" dir="2700000" algn="tl">
                    <a:srgbClr val="000000">
                      <a:alpha val="43137"/>
                    </a:srgbClr>
                  </a:outerShdw>
                </a:effectLst>
              </a:rPr>
              <a:t>Z</a:t>
            </a:r>
          </a:p>
          <a:p>
            <a:pPr algn="ctr" fontAlgn="auto">
              <a:spcBef>
                <a:spcPct val="50000"/>
              </a:spcBef>
              <a:spcAft>
                <a:spcPts val="0"/>
              </a:spcAft>
              <a:defRPr/>
            </a:pPr>
            <a:r>
              <a:rPr lang="tr-TR" sz="2400" b="1" dirty="0">
                <a:solidFill>
                  <a:srgbClr val="7030A0"/>
                </a:solidFill>
                <a:effectLst>
                  <a:outerShdw blurRad="38100" dist="38100" dir="2700000" algn="tl">
                    <a:srgbClr val="000000">
                      <a:alpha val="43137"/>
                    </a:srgbClr>
                  </a:outerShdw>
                </a:effectLst>
              </a:rPr>
              <a:t>A</a:t>
            </a:r>
          </a:p>
          <a:p>
            <a:pPr algn="ctr" fontAlgn="auto">
              <a:spcBef>
                <a:spcPct val="50000"/>
              </a:spcBef>
              <a:spcAft>
                <a:spcPts val="0"/>
              </a:spcAft>
              <a:defRPr/>
            </a:pPr>
            <a:r>
              <a:rPr lang="tr-TR" sz="2400" b="1" dirty="0">
                <a:solidFill>
                  <a:srgbClr val="7030A0"/>
                </a:solidFill>
                <a:effectLst>
                  <a:outerShdw blurRad="38100" dist="38100" dir="2700000" algn="tl">
                    <a:srgbClr val="000000">
                      <a:alpha val="43137"/>
                    </a:srgbClr>
                  </a:outerShdw>
                </a:effectLst>
              </a:rPr>
              <a:t>M</a:t>
            </a:r>
          </a:p>
          <a:p>
            <a:pPr algn="ctr" fontAlgn="auto">
              <a:spcBef>
                <a:spcPct val="50000"/>
              </a:spcBef>
              <a:spcAft>
                <a:spcPts val="0"/>
              </a:spcAft>
              <a:defRPr/>
            </a:pPr>
            <a:r>
              <a:rPr lang="tr-TR" sz="2400" b="1" dirty="0">
                <a:solidFill>
                  <a:srgbClr val="7030A0"/>
                </a:solidFill>
                <a:effectLst>
                  <a:outerShdw blurRad="38100" dist="38100" dir="2700000" algn="tl">
                    <a:srgbClr val="000000">
                      <a:alpha val="43137"/>
                    </a:srgbClr>
                  </a:outerShdw>
                </a:effectLst>
              </a:rPr>
              <a:t>A</a:t>
            </a:r>
          </a:p>
          <a:p>
            <a:pPr algn="ctr" fontAlgn="auto">
              <a:spcBef>
                <a:spcPct val="50000"/>
              </a:spcBef>
              <a:spcAft>
                <a:spcPts val="0"/>
              </a:spcAft>
              <a:defRPr/>
            </a:pPr>
            <a:r>
              <a:rPr lang="tr-TR" sz="2400" b="1" dirty="0">
                <a:solidFill>
                  <a:srgbClr val="7030A0"/>
                </a:solidFill>
                <a:effectLst>
                  <a:outerShdw blurRad="38100" dist="38100" dir="2700000" algn="tl">
                    <a:srgbClr val="000000">
                      <a:alpha val="43137"/>
                    </a:srgbClr>
                  </a:outerShdw>
                </a:effectLst>
              </a:rPr>
              <a:t>N</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11E77F9A-8F07-4335-9488-399AAD5F6165}" type="slidenum">
              <a:rPr lang="tr-TR"/>
              <a:pPr>
                <a:defRPr/>
              </a:pPr>
              <a:t>70</a:t>
            </a:fld>
            <a:endParaRPr lang="tr-TR"/>
          </a:p>
        </p:txBody>
      </p:sp>
      <p:graphicFrame>
        <p:nvGraphicFramePr>
          <p:cNvPr id="30722" name="Object 2"/>
          <p:cNvGraphicFramePr>
            <a:graphicFrameLocks noChangeAspect="1"/>
          </p:cNvGraphicFramePr>
          <p:nvPr/>
        </p:nvGraphicFramePr>
        <p:xfrm>
          <a:off x="1116013" y="1052513"/>
          <a:ext cx="6477000" cy="5805487"/>
        </p:xfrm>
        <a:graphic>
          <a:graphicData uri="http://schemas.openxmlformats.org/presentationml/2006/ole">
            <p:oleObj spid="_x0000_s30722" name="Klip" r:id="rId3" imgW="3946320" imgH="3970080" progId="">
              <p:embed/>
            </p:oleObj>
          </a:graphicData>
        </a:graphic>
      </p:graphicFrame>
      <p:sp>
        <p:nvSpPr>
          <p:cNvPr id="51203" name="Text Box 3"/>
          <p:cNvSpPr txBox="1">
            <a:spLocks noChangeArrowheads="1"/>
          </p:cNvSpPr>
          <p:nvPr/>
        </p:nvSpPr>
        <p:spPr bwMode="auto">
          <a:xfrm>
            <a:off x="2268538" y="1773238"/>
            <a:ext cx="4392612" cy="862012"/>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tr-TR" sz="2500" i="1" dirty="0">
                <a:solidFill>
                  <a:srgbClr val="FFFF00"/>
                </a:solidFill>
                <a:effectLst>
                  <a:outerShdw blurRad="38100" dist="38100" dir="2700000" algn="tl">
                    <a:srgbClr val="C0C0C0"/>
                  </a:outerShdw>
                </a:effectLst>
              </a:rPr>
              <a:t>Geleceğin senin  elinde , kendi kendine değiştirebilirsin !...</a:t>
            </a:r>
          </a:p>
        </p:txBody>
      </p:sp>
      <p:sp>
        <p:nvSpPr>
          <p:cNvPr id="30725" name="Text Box 4"/>
          <p:cNvSpPr txBox="1">
            <a:spLocks noChangeArrowheads="1"/>
          </p:cNvSpPr>
          <p:nvPr/>
        </p:nvSpPr>
        <p:spPr bwMode="auto">
          <a:xfrm>
            <a:off x="468313" y="188913"/>
            <a:ext cx="8496300" cy="701675"/>
          </a:xfrm>
          <a:prstGeom prst="rect">
            <a:avLst/>
          </a:prstGeom>
          <a:noFill/>
          <a:ln w="9525">
            <a:noFill/>
            <a:miter lim="800000"/>
            <a:headEnd/>
            <a:tailEnd/>
          </a:ln>
        </p:spPr>
        <p:txBody>
          <a:bodyPr>
            <a:spAutoFit/>
          </a:bodyPr>
          <a:lstStyle/>
          <a:p>
            <a:pPr algn="ctr">
              <a:spcBef>
                <a:spcPct val="50000"/>
              </a:spcBef>
            </a:pPr>
            <a:r>
              <a:rPr lang="tr-TR" sz="4000">
                <a:solidFill>
                  <a:srgbClr val="3F2ABA"/>
                </a:solidFill>
              </a:rPr>
              <a:t>HERKESİN RAKİBİ KENDİSİDİR</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p:cNvSpPr>
          <p:nvPr>
            <p:ph type="title"/>
          </p:nvPr>
        </p:nvSpPr>
        <p:spPr>
          <a:xfrm>
            <a:off x="539750" y="404813"/>
            <a:ext cx="8229600" cy="3311525"/>
          </a:xfrm>
        </p:spPr>
        <p:txBody>
          <a:bodyPr/>
          <a:lstStyle/>
          <a:p>
            <a:r>
              <a:rPr lang="tr-TR" b="1" dirty="0" smtClean="0">
                <a:solidFill>
                  <a:schemeClr val="accent1"/>
                </a:solidFill>
              </a:rPr>
              <a:t>İLGİYLE </a:t>
            </a:r>
            <a:r>
              <a:rPr lang="tr-TR" b="1" dirty="0" smtClean="0">
                <a:solidFill>
                  <a:schemeClr val="accent1"/>
                </a:solidFill>
              </a:rPr>
              <a:t>DİNLEDİĞİNİZ İÇİN </a:t>
            </a:r>
            <a:r>
              <a:rPr lang="tr-TR" b="1" dirty="0" smtClean="0">
                <a:solidFill>
                  <a:schemeClr val="accent1"/>
                </a:solidFill>
              </a:rPr>
              <a:t>TEŞEKKÜRLER</a:t>
            </a:r>
            <a:endParaRPr lang="tr-TR" b="1" dirty="0" smtClean="0">
              <a:solidFill>
                <a:schemeClr val="accent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FACD24C9-8639-46BA-9EA2-A5521E5842C1}" type="slidenum">
              <a:rPr lang="tr-TR"/>
              <a:pPr>
                <a:defRPr/>
              </a:pPr>
              <a:t>8</a:t>
            </a:fld>
            <a:endParaRPr lang="tr-TR"/>
          </a:p>
        </p:txBody>
      </p:sp>
      <p:sp>
        <p:nvSpPr>
          <p:cNvPr id="25602" name="AutoShape 2" descr="WB01843_"/>
          <p:cNvSpPr>
            <a:spLocks noChangeArrowheads="1"/>
          </p:cNvSpPr>
          <p:nvPr/>
        </p:nvSpPr>
        <p:spPr bwMode="auto">
          <a:xfrm>
            <a:off x="304800" y="228600"/>
            <a:ext cx="8153400" cy="1831975"/>
          </a:xfrm>
          <a:prstGeom prst="downArrowCallout">
            <a:avLst>
              <a:gd name="adj1" fmla="val 87117"/>
              <a:gd name="adj2" fmla="val 101869"/>
              <a:gd name="adj3" fmla="val 28588"/>
              <a:gd name="adj4" fmla="val 55833"/>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p>
            <a:pPr algn="ctr"/>
            <a:r>
              <a:rPr lang="tr-TR" sz="5000" b="1">
                <a:solidFill>
                  <a:srgbClr val="953735"/>
                </a:solidFill>
                <a:latin typeface="Franklin Gothic Medium" pitchFamily="34" charset="0"/>
              </a:rPr>
              <a:t>VERİMLİ DERS ÇALIŞMAK</a:t>
            </a:r>
          </a:p>
        </p:txBody>
      </p:sp>
      <p:sp>
        <p:nvSpPr>
          <p:cNvPr id="25603" name="Text Box 4"/>
          <p:cNvSpPr txBox="1">
            <a:spLocks noChangeArrowheads="1"/>
          </p:cNvSpPr>
          <p:nvPr/>
        </p:nvSpPr>
        <p:spPr bwMode="auto">
          <a:xfrm>
            <a:off x="323850" y="2636838"/>
            <a:ext cx="8305800" cy="2876550"/>
          </a:xfrm>
          <a:prstGeom prst="rect">
            <a:avLst/>
          </a:prstGeom>
          <a:blipFill dpi="0" rotWithShape="1">
            <a:blip r:embed="rId3" cstate="print"/>
            <a:srcRect/>
            <a:tile tx="0" ty="0" sx="100000" sy="100000" flip="none" algn="tl"/>
          </a:blipFill>
          <a:ln w="38100">
            <a:solidFill>
              <a:srgbClr val="CC0066"/>
            </a:solidFill>
            <a:prstDash val="sysDot"/>
            <a:miter lim="800000"/>
            <a:headEnd/>
            <a:tailEnd/>
          </a:ln>
        </p:spPr>
        <p:txBody>
          <a:bodyPr>
            <a:spAutoFit/>
          </a:bodyPr>
          <a:lstStyle/>
          <a:p>
            <a:pPr algn="ctr"/>
            <a:r>
              <a:rPr lang="tr-TR" sz="3600" b="1">
                <a:solidFill>
                  <a:srgbClr val="31859C"/>
                </a:solidFill>
                <a:latin typeface="Arial Black" pitchFamily="34" charset="0"/>
              </a:rPr>
              <a:t>ZAMANI</a:t>
            </a:r>
            <a:r>
              <a:rPr lang="tr-TR" sz="3600" b="1">
                <a:solidFill>
                  <a:srgbClr val="953735"/>
                </a:solidFill>
                <a:latin typeface="Arial Black" pitchFamily="34" charset="0"/>
              </a:rPr>
              <a:t>,</a:t>
            </a:r>
          </a:p>
          <a:p>
            <a:pPr algn="ctr"/>
            <a:r>
              <a:rPr lang="tr-TR" sz="3600" b="1">
                <a:solidFill>
                  <a:srgbClr val="953735"/>
                </a:solidFill>
                <a:latin typeface="Franklin Gothic Medium" pitchFamily="34" charset="0"/>
              </a:rPr>
              <a:t>BELİRLENEN AMAÇLAR VE ÖNCELİKLER İÇİN;</a:t>
            </a:r>
          </a:p>
          <a:p>
            <a:pPr algn="ctr"/>
            <a:r>
              <a:rPr lang="tr-TR" sz="3600" b="1">
                <a:solidFill>
                  <a:srgbClr val="31859C"/>
                </a:solidFill>
                <a:latin typeface="Arial Black" pitchFamily="34" charset="0"/>
              </a:rPr>
              <a:t>PROGRAMLI ve VERİMLİ</a:t>
            </a:r>
            <a:r>
              <a:rPr lang="tr-TR" sz="3600" b="1">
                <a:solidFill>
                  <a:srgbClr val="31859C"/>
                </a:solidFill>
              </a:rPr>
              <a:t> </a:t>
            </a:r>
          </a:p>
          <a:p>
            <a:pPr algn="ctr"/>
            <a:r>
              <a:rPr lang="tr-TR" sz="3600" b="1">
                <a:solidFill>
                  <a:srgbClr val="953735"/>
                </a:solidFill>
                <a:latin typeface="Franklin Gothic Medium" pitchFamily="34" charset="0"/>
              </a:rPr>
              <a:t>OLARAK  KULLANMAKTIR.</a:t>
            </a:r>
          </a:p>
        </p:txBody>
      </p:sp>
      <p:pic>
        <p:nvPicPr>
          <p:cNvPr id="5" name="4 Resim" descr="hanging_to_time.gif"/>
          <p:cNvPicPr>
            <a:picLocks noChangeAspect="1"/>
          </p:cNvPicPr>
          <p:nvPr/>
        </p:nvPicPr>
        <p:blipFill>
          <a:blip r:embed="rId4" cstate="print"/>
          <a:stretch>
            <a:fillRect/>
          </a:stretch>
        </p:blipFill>
        <p:spPr>
          <a:xfrm>
            <a:off x="7715272" y="5490502"/>
            <a:ext cx="1428728" cy="1367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93B0C7DE-37FB-4BE6-A81A-BCC512F0F8C8}" type="slidenum">
              <a:rPr lang="tr-TR"/>
              <a:pPr>
                <a:defRPr/>
              </a:pPr>
              <a:t>9</a:t>
            </a:fld>
            <a:endParaRPr lang="tr-TR"/>
          </a:p>
        </p:txBody>
      </p:sp>
      <p:sp>
        <p:nvSpPr>
          <p:cNvPr id="12290" name="Text Box 2"/>
          <p:cNvSpPr txBox="1">
            <a:spLocks noChangeArrowheads="1"/>
          </p:cNvSpPr>
          <p:nvPr/>
        </p:nvSpPr>
        <p:spPr bwMode="auto">
          <a:xfrm>
            <a:off x="685800" y="762000"/>
            <a:ext cx="7467600" cy="4664075"/>
          </a:xfrm>
          <a:prstGeom prst="rect">
            <a:avLst/>
          </a:prstGeom>
          <a:noFill/>
          <a:ln w="9525">
            <a:noFill/>
            <a:miter lim="800000"/>
            <a:headEnd/>
            <a:tailEnd/>
          </a:ln>
          <a:effectLst/>
        </p:spPr>
        <p:txBody>
          <a:bodyPr>
            <a:spAutoFit/>
          </a:bodyPr>
          <a:lstStyle/>
          <a:p>
            <a:pPr algn="ctr" eaLnBrk="0" hangingPunct="0">
              <a:defRPr/>
            </a:pPr>
            <a:r>
              <a:rPr lang="tr-TR" sz="6000" b="1">
                <a:solidFill>
                  <a:srgbClr val="800000"/>
                </a:solidFill>
                <a:effectLst>
                  <a:outerShdw blurRad="38100" dist="38100" dir="2700000" algn="tl">
                    <a:srgbClr val="C0C0C0"/>
                  </a:outerShdw>
                </a:effectLst>
                <a:latin typeface="Arriba"/>
              </a:rPr>
              <a:t>Başarıya giden yol çok çalışmaktan değil,</a:t>
            </a:r>
          </a:p>
          <a:p>
            <a:pPr algn="ctr" eaLnBrk="0" hangingPunct="0">
              <a:defRPr/>
            </a:pPr>
            <a:r>
              <a:rPr lang="tr-TR" sz="6000" b="1">
                <a:solidFill>
                  <a:srgbClr val="800000"/>
                </a:solidFill>
                <a:effectLst>
                  <a:outerShdw blurRad="38100" dist="38100" dir="2700000" algn="tl">
                    <a:srgbClr val="C0C0C0"/>
                  </a:outerShdw>
                </a:effectLst>
                <a:latin typeface="Arriba"/>
              </a:rPr>
              <a:t>verimli çalışmaktan geçmektedir.</a:t>
            </a:r>
          </a:p>
        </p:txBody>
      </p:sp>
      <p:graphicFrame>
        <p:nvGraphicFramePr>
          <p:cNvPr id="2050" name="Object 2"/>
          <p:cNvGraphicFramePr>
            <a:graphicFrameLocks noChangeAspect="1"/>
          </p:cNvGraphicFramePr>
          <p:nvPr/>
        </p:nvGraphicFramePr>
        <p:xfrm>
          <a:off x="6781800" y="4572000"/>
          <a:ext cx="2133600" cy="2011363"/>
        </p:xfrm>
        <a:graphic>
          <a:graphicData uri="http://schemas.openxmlformats.org/presentationml/2006/ole">
            <p:oleObj spid="_x0000_s2050" name="Clip" r:id="rId3" imgW="857880" imgH="807840" progId="">
              <p:embed/>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1160</TotalTime>
  <Words>2273</Words>
  <Application>Microsoft Office PowerPoint</Application>
  <PresentationFormat>Ekran Gösterisi (4:3)</PresentationFormat>
  <Paragraphs>479</Paragraphs>
  <Slides>71</Slides>
  <Notes>4</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71</vt:i4>
      </vt:variant>
    </vt:vector>
  </HeadingPairs>
  <TitlesOfParts>
    <vt:vector size="74" baseType="lpstr">
      <vt:lpstr>Ofis Teması</vt:lpstr>
      <vt:lpstr>Clip</vt:lpstr>
      <vt:lpstr>Klip</vt:lpstr>
      <vt:lpstr> VERİMLİ DERS ÇALIŞMA TEKNİKLERİ </vt:lpstr>
      <vt:lpstr>Ali’yi Tanıyor Musunuz?</vt:lpstr>
      <vt:lpstr>Slayt 3</vt:lpstr>
      <vt:lpstr>Slayt 4</vt:lpstr>
      <vt:lpstr>Slayt 5</vt:lpstr>
      <vt:lpstr>VERİMLİ DERS ÇALIŞMA  ZAMANI İYİ DEĞERLENDİREREK  OLUR…</vt:lpstr>
      <vt:lpstr>ZAMANIN DEĞERİ</vt:lpstr>
      <vt:lpstr>Slayt 8</vt:lpstr>
      <vt:lpstr>Slayt 9</vt:lpstr>
      <vt:lpstr>Slayt 10</vt:lpstr>
      <vt:lpstr>Slayt 11</vt:lpstr>
      <vt:lpstr>Slayt 12</vt:lpstr>
      <vt:lpstr>DİNLENME ARALARININ ÖNEMİ NEDİR ?</vt:lpstr>
      <vt:lpstr>Slayt 14</vt:lpstr>
      <vt:lpstr>Slayt 15</vt:lpstr>
      <vt:lpstr>Slayt 16</vt:lpstr>
      <vt:lpstr>Slayt 17</vt:lpstr>
      <vt:lpstr>Slayt 18</vt:lpstr>
      <vt:lpstr>Slayt 19</vt:lpstr>
      <vt:lpstr>Slayt 20</vt:lpstr>
      <vt:lpstr>1-  AMAÇ BELİRLEYİN</vt:lpstr>
      <vt:lpstr>Slayt 22</vt:lpstr>
      <vt:lpstr>3- ZAMANI ETKİN ŞEKİLDE DEĞERLENDİRİN </vt:lpstr>
      <vt:lpstr>4- VERİMİNİZİ ENGELLEYEN ETMENLERİ YOK EDİNİZ</vt:lpstr>
      <vt:lpstr>5- ÇALIŞMA ORTAMINIZI İYİ SEÇİN</vt:lpstr>
      <vt:lpstr>6- AYNI ANDA DERSLE BERABER BAŞKA BİR ŞEY YAPMAYIN</vt:lpstr>
      <vt:lpstr>7- NOT TUTUNUZ</vt:lpstr>
      <vt:lpstr>8- KAYNAK TARAMASI YAPINIZ</vt:lpstr>
      <vt:lpstr>9- ANLAYACAĞINIZ ŞEKİLDE OKUYUN</vt:lpstr>
      <vt:lpstr>10- TEKRAR YAPINIZ</vt:lpstr>
      <vt:lpstr>UNUTMAYIN...!</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Peki Nedir Bu Sınav Kaygısı?</vt:lpstr>
      <vt:lpstr>Slayt 46</vt:lpstr>
      <vt:lpstr>Slayt 47</vt:lpstr>
      <vt:lpstr>Slayt 48</vt:lpstr>
      <vt:lpstr>Slayt 49</vt:lpstr>
      <vt:lpstr>Slayt 50</vt:lpstr>
      <vt:lpstr>Gerçekçi Olmayan Düşünceler</vt:lpstr>
      <vt:lpstr>Gerçekçi Olmayan Düşünceler</vt:lpstr>
      <vt:lpstr>Gerçekçi Olmayan Düşünceler</vt:lpstr>
      <vt:lpstr>Slayt 54</vt:lpstr>
      <vt:lpstr>Slayt 55</vt:lpstr>
      <vt:lpstr>Slayt 56</vt:lpstr>
      <vt:lpstr>Olumsuz Düşüncelerimiz</vt:lpstr>
      <vt:lpstr>Slayt 58</vt:lpstr>
      <vt:lpstr>Slayt 59</vt:lpstr>
      <vt:lpstr>SINAVDAN ÖNCE…</vt:lpstr>
      <vt:lpstr>Slayt 61</vt:lpstr>
      <vt:lpstr>Slayt 62</vt:lpstr>
      <vt:lpstr>Slayt 63</vt:lpstr>
      <vt:lpstr>Slayt 64</vt:lpstr>
      <vt:lpstr>Slayt 65</vt:lpstr>
      <vt:lpstr>SINAV SIRASINDA…</vt:lpstr>
      <vt:lpstr>Slayt 67</vt:lpstr>
      <vt:lpstr>Slayt 68</vt:lpstr>
      <vt:lpstr>SINAVDAN SONRA…</vt:lpstr>
      <vt:lpstr>Slayt 70</vt:lpstr>
      <vt:lpstr>İLGİYLE DİNLEDİĞİNİZ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EXPER</dc:creator>
  <cp:lastModifiedBy>!!__aBh__!!</cp:lastModifiedBy>
  <cp:revision>91</cp:revision>
  <dcterms:created xsi:type="dcterms:W3CDTF">2012-11-13T07:03:10Z</dcterms:created>
  <dcterms:modified xsi:type="dcterms:W3CDTF">2016-03-16T09:50:54Z</dcterms:modified>
</cp:coreProperties>
</file>