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0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6" r:id="rId11"/>
    <p:sldId id="299" r:id="rId12"/>
    <p:sldId id="297" r:id="rId13"/>
    <p:sldId id="268" r:id="rId14"/>
    <p:sldId id="298" r:id="rId15"/>
    <p:sldId id="265" r:id="rId16"/>
    <p:sldId id="266" r:id="rId17"/>
    <p:sldId id="269" r:id="rId18"/>
    <p:sldId id="295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58781-1605-4461-B05B-3B42795E468F}" type="doc">
      <dgm:prSet loTypeId="urn:microsoft.com/office/officeart/2005/8/layout/radial1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96D04362-6FF1-48C6-94D9-05BDFEA1A895}">
      <dgm:prSet phldrT="[Metin]"/>
      <dgm:spPr/>
      <dgm:t>
        <a:bodyPr/>
        <a:lstStyle/>
        <a:p>
          <a:r>
            <a:rPr lang="tr-TR" dirty="0" smtClean="0"/>
            <a:t>İNTERNETİN </a:t>
          </a:r>
        </a:p>
        <a:p>
          <a:r>
            <a:rPr lang="tr-TR" dirty="0" smtClean="0"/>
            <a:t>FAYDALARI</a:t>
          </a:r>
          <a:endParaRPr lang="tr-TR" dirty="0"/>
        </a:p>
      </dgm:t>
    </dgm:pt>
    <dgm:pt modelId="{8B2A2757-9D50-4211-A577-DAA9DD5BCB8C}" type="parTrans" cxnId="{3A77175B-DBCD-4F64-9C2B-BC31D830D926}">
      <dgm:prSet/>
      <dgm:spPr/>
      <dgm:t>
        <a:bodyPr/>
        <a:lstStyle/>
        <a:p>
          <a:endParaRPr lang="tr-TR"/>
        </a:p>
      </dgm:t>
    </dgm:pt>
    <dgm:pt modelId="{B9B2ADA2-0F85-4748-B430-0404B790F001}" type="sibTrans" cxnId="{3A77175B-DBCD-4F64-9C2B-BC31D830D926}">
      <dgm:prSet/>
      <dgm:spPr/>
      <dgm:t>
        <a:bodyPr/>
        <a:lstStyle/>
        <a:p>
          <a:endParaRPr lang="tr-TR"/>
        </a:p>
      </dgm:t>
    </dgm:pt>
    <dgm:pt modelId="{E902A071-A67A-4EAC-8CB5-0F62F19C327D}">
      <dgm:prSet phldrT="[Metin]" custT="1"/>
      <dgm:spPr/>
      <dgm:t>
        <a:bodyPr/>
        <a:lstStyle/>
        <a:p>
          <a:r>
            <a:rPr lang="tr-TR" sz="2000" b="1" dirty="0" smtClean="0"/>
            <a:t>BİLGİYE HIZLI ERİŞİM</a:t>
          </a:r>
          <a:endParaRPr lang="tr-TR" sz="2000" b="1" dirty="0"/>
        </a:p>
      </dgm:t>
    </dgm:pt>
    <dgm:pt modelId="{46B48963-6166-4132-8351-E36BF2E2F5FD}" type="parTrans" cxnId="{7445000A-5978-47FD-AE16-D5091B05E83A}">
      <dgm:prSet/>
      <dgm:spPr/>
      <dgm:t>
        <a:bodyPr/>
        <a:lstStyle/>
        <a:p>
          <a:endParaRPr lang="tr-TR"/>
        </a:p>
      </dgm:t>
    </dgm:pt>
    <dgm:pt modelId="{63CE775A-0657-483A-B9A0-25EC37B21F9C}" type="sibTrans" cxnId="{7445000A-5978-47FD-AE16-D5091B05E83A}">
      <dgm:prSet/>
      <dgm:spPr/>
      <dgm:t>
        <a:bodyPr/>
        <a:lstStyle/>
        <a:p>
          <a:endParaRPr lang="tr-TR"/>
        </a:p>
      </dgm:t>
    </dgm:pt>
    <dgm:pt modelId="{F149DF8D-BD00-4DDE-A60B-3A85E06DA8F0}">
      <dgm:prSet phldrT="[Metin]" custT="1"/>
      <dgm:spPr/>
      <dgm:t>
        <a:bodyPr/>
        <a:lstStyle/>
        <a:p>
          <a:r>
            <a:rPr lang="tr-TR" sz="2400" b="1" dirty="0" smtClean="0"/>
            <a:t>ONLİNE</a:t>
          </a:r>
        </a:p>
        <a:p>
          <a:r>
            <a:rPr lang="tr-TR" sz="2400" b="1" dirty="0" smtClean="0"/>
            <a:t>ALIŞVERİŞ</a:t>
          </a:r>
          <a:endParaRPr lang="tr-TR" sz="2400" b="1" dirty="0"/>
        </a:p>
      </dgm:t>
    </dgm:pt>
    <dgm:pt modelId="{321913CB-96DF-4680-AE1B-D0F9BD77C248}" type="parTrans" cxnId="{5203E6AC-FE69-4CEC-AD4D-37E22C82A90A}">
      <dgm:prSet/>
      <dgm:spPr/>
      <dgm:t>
        <a:bodyPr/>
        <a:lstStyle/>
        <a:p>
          <a:endParaRPr lang="tr-TR"/>
        </a:p>
      </dgm:t>
    </dgm:pt>
    <dgm:pt modelId="{28551735-A28E-48D6-A876-21BB1140CF70}" type="sibTrans" cxnId="{5203E6AC-FE69-4CEC-AD4D-37E22C82A90A}">
      <dgm:prSet/>
      <dgm:spPr/>
      <dgm:t>
        <a:bodyPr/>
        <a:lstStyle/>
        <a:p>
          <a:endParaRPr lang="tr-TR"/>
        </a:p>
      </dgm:t>
    </dgm:pt>
    <dgm:pt modelId="{A356D169-BF0C-4667-8373-8B4BFCDBE56C}">
      <dgm:prSet phldrT="[Metin]" custT="1"/>
      <dgm:spPr/>
      <dgm:t>
        <a:bodyPr/>
        <a:lstStyle/>
        <a:p>
          <a:r>
            <a:rPr lang="tr-TR" sz="2400" b="1" dirty="0" smtClean="0"/>
            <a:t>EĞLENCE</a:t>
          </a:r>
        </a:p>
        <a:p>
          <a:r>
            <a:rPr lang="tr-TR" sz="2400" b="1" dirty="0" smtClean="0"/>
            <a:t>SOHBET</a:t>
          </a:r>
        </a:p>
        <a:p>
          <a:r>
            <a:rPr lang="tr-TR" sz="2400" b="1" dirty="0" smtClean="0"/>
            <a:t>İLETİŞİM</a:t>
          </a:r>
          <a:endParaRPr lang="tr-TR" sz="2400" b="1" dirty="0"/>
        </a:p>
      </dgm:t>
    </dgm:pt>
    <dgm:pt modelId="{C0A5B124-1D74-422C-845E-76A41456029A}" type="parTrans" cxnId="{30FACDBF-8527-4166-917A-69239403E530}">
      <dgm:prSet/>
      <dgm:spPr/>
      <dgm:t>
        <a:bodyPr/>
        <a:lstStyle/>
        <a:p>
          <a:endParaRPr lang="tr-TR"/>
        </a:p>
      </dgm:t>
    </dgm:pt>
    <dgm:pt modelId="{BDFBC6A5-9DA8-478B-87AC-4F9052522A52}" type="sibTrans" cxnId="{30FACDBF-8527-4166-917A-69239403E530}">
      <dgm:prSet/>
      <dgm:spPr/>
      <dgm:t>
        <a:bodyPr/>
        <a:lstStyle/>
        <a:p>
          <a:endParaRPr lang="tr-TR"/>
        </a:p>
      </dgm:t>
    </dgm:pt>
    <dgm:pt modelId="{AD41F5ED-DB52-4811-9785-0EBE14A39CB9}">
      <dgm:prSet phldrT="[Metin]" custT="1"/>
      <dgm:spPr/>
      <dgm:t>
        <a:bodyPr/>
        <a:lstStyle/>
        <a:p>
          <a:r>
            <a:rPr lang="tr-TR" sz="1800" b="1" dirty="0" smtClean="0"/>
            <a:t>BANKACILIK&amp;FİNANSMAN</a:t>
          </a:r>
          <a:endParaRPr lang="tr-TR" sz="1800" b="1" dirty="0"/>
        </a:p>
      </dgm:t>
    </dgm:pt>
    <dgm:pt modelId="{59E46B6A-5B56-4EC7-8E74-9F2C2D39B7FD}" type="parTrans" cxnId="{17EE1C8B-02F2-4A41-9A5F-FFB586283B7C}">
      <dgm:prSet/>
      <dgm:spPr/>
      <dgm:t>
        <a:bodyPr/>
        <a:lstStyle/>
        <a:p>
          <a:endParaRPr lang="tr-TR"/>
        </a:p>
      </dgm:t>
    </dgm:pt>
    <dgm:pt modelId="{F23CE8E4-7254-49A7-9332-F67D275EAB3A}" type="sibTrans" cxnId="{17EE1C8B-02F2-4A41-9A5F-FFB586283B7C}">
      <dgm:prSet/>
      <dgm:spPr/>
      <dgm:t>
        <a:bodyPr/>
        <a:lstStyle/>
        <a:p>
          <a:endParaRPr lang="tr-TR"/>
        </a:p>
      </dgm:t>
    </dgm:pt>
    <dgm:pt modelId="{FB7FBF72-FB7E-48E6-AC9A-BEF209EB72C5}" type="pres">
      <dgm:prSet presAssocID="{7D358781-1605-4461-B05B-3B42795E468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51B8FD-64F3-4DF1-BC23-A5A38F128CEA}" type="pres">
      <dgm:prSet presAssocID="{96D04362-6FF1-48C6-94D9-05BDFEA1A895}" presName="centerShape" presStyleLbl="node0" presStyleIdx="0" presStyleCnt="1"/>
      <dgm:spPr/>
      <dgm:t>
        <a:bodyPr/>
        <a:lstStyle/>
        <a:p>
          <a:endParaRPr lang="tr-TR"/>
        </a:p>
      </dgm:t>
    </dgm:pt>
    <dgm:pt modelId="{2EC79F7A-DF5E-4A39-B9D4-B2FE121B2F12}" type="pres">
      <dgm:prSet presAssocID="{46B48963-6166-4132-8351-E36BF2E2F5FD}" presName="Name9" presStyleLbl="parChTrans1D2" presStyleIdx="0" presStyleCnt="4"/>
      <dgm:spPr/>
      <dgm:t>
        <a:bodyPr/>
        <a:lstStyle/>
        <a:p>
          <a:endParaRPr lang="tr-TR"/>
        </a:p>
      </dgm:t>
    </dgm:pt>
    <dgm:pt modelId="{B151658E-91FB-4D09-9C4A-9609AA0BD734}" type="pres">
      <dgm:prSet presAssocID="{46B48963-6166-4132-8351-E36BF2E2F5FD}" presName="connTx" presStyleLbl="parChTrans1D2" presStyleIdx="0" presStyleCnt="4"/>
      <dgm:spPr/>
      <dgm:t>
        <a:bodyPr/>
        <a:lstStyle/>
        <a:p>
          <a:endParaRPr lang="tr-TR"/>
        </a:p>
      </dgm:t>
    </dgm:pt>
    <dgm:pt modelId="{AE630963-05D8-48AC-B8A1-65085A0F47CA}" type="pres">
      <dgm:prSet presAssocID="{E902A071-A67A-4EAC-8CB5-0F62F19C32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2441AB-ACB7-4B4D-A61B-ED6475F489F4}" type="pres">
      <dgm:prSet presAssocID="{321913CB-96DF-4680-AE1B-D0F9BD77C248}" presName="Name9" presStyleLbl="parChTrans1D2" presStyleIdx="1" presStyleCnt="4"/>
      <dgm:spPr/>
      <dgm:t>
        <a:bodyPr/>
        <a:lstStyle/>
        <a:p>
          <a:endParaRPr lang="tr-TR"/>
        </a:p>
      </dgm:t>
    </dgm:pt>
    <dgm:pt modelId="{77971446-101D-4531-8CD2-EDBB7D21A741}" type="pres">
      <dgm:prSet presAssocID="{321913CB-96DF-4680-AE1B-D0F9BD77C248}" presName="connTx" presStyleLbl="parChTrans1D2" presStyleIdx="1" presStyleCnt="4"/>
      <dgm:spPr/>
      <dgm:t>
        <a:bodyPr/>
        <a:lstStyle/>
        <a:p>
          <a:endParaRPr lang="tr-TR"/>
        </a:p>
      </dgm:t>
    </dgm:pt>
    <dgm:pt modelId="{6F5DC845-E29F-4AD7-9992-33B41F34A8FC}" type="pres">
      <dgm:prSet presAssocID="{F149DF8D-BD00-4DDE-A60B-3A85E06DA8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82F1A7-7ADE-4EF8-8A43-C3D89AF478E9}" type="pres">
      <dgm:prSet presAssocID="{C0A5B124-1D74-422C-845E-76A41456029A}" presName="Name9" presStyleLbl="parChTrans1D2" presStyleIdx="2" presStyleCnt="4"/>
      <dgm:spPr/>
      <dgm:t>
        <a:bodyPr/>
        <a:lstStyle/>
        <a:p>
          <a:endParaRPr lang="tr-TR"/>
        </a:p>
      </dgm:t>
    </dgm:pt>
    <dgm:pt modelId="{2ECC8200-98F7-4024-8BA8-13E3870F6813}" type="pres">
      <dgm:prSet presAssocID="{C0A5B124-1D74-422C-845E-76A41456029A}" presName="connTx" presStyleLbl="parChTrans1D2" presStyleIdx="2" presStyleCnt="4"/>
      <dgm:spPr/>
      <dgm:t>
        <a:bodyPr/>
        <a:lstStyle/>
        <a:p>
          <a:endParaRPr lang="tr-TR"/>
        </a:p>
      </dgm:t>
    </dgm:pt>
    <dgm:pt modelId="{4BBC5EE0-4AF4-4931-9E5C-C856149326D3}" type="pres">
      <dgm:prSet presAssocID="{A356D169-BF0C-4667-8373-8B4BFCDBE5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04AC03-F8CD-49A0-B34C-1CE05D140293}" type="pres">
      <dgm:prSet presAssocID="{59E46B6A-5B56-4EC7-8E74-9F2C2D39B7FD}" presName="Name9" presStyleLbl="parChTrans1D2" presStyleIdx="3" presStyleCnt="4"/>
      <dgm:spPr/>
      <dgm:t>
        <a:bodyPr/>
        <a:lstStyle/>
        <a:p>
          <a:endParaRPr lang="tr-TR"/>
        </a:p>
      </dgm:t>
    </dgm:pt>
    <dgm:pt modelId="{A5B3A6ED-0429-45DF-A1A2-F46EC7CE0C55}" type="pres">
      <dgm:prSet presAssocID="{59E46B6A-5B56-4EC7-8E74-9F2C2D39B7FD}" presName="connTx" presStyleLbl="parChTrans1D2" presStyleIdx="3" presStyleCnt="4"/>
      <dgm:spPr/>
      <dgm:t>
        <a:bodyPr/>
        <a:lstStyle/>
        <a:p>
          <a:endParaRPr lang="tr-TR"/>
        </a:p>
      </dgm:t>
    </dgm:pt>
    <dgm:pt modelId="{ACD0D4C7-0C38-4D8A-B006-B545765F03F5}" type="pres">
      <dgm:prSet presAssocID="{AD41F5ED-DB52-4811-9785-0EBE14A39C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338AEC-2270-4236-BC8B-6A06C2739166}" type="presOf" srcId="{59E46B6A-5B56-4EC7-8E74-9F2C2D39B7FD}" destId="{F404AC03-F8CD-49A0-B34C-1CE05D140293}" srcOrd="0" destOrd="0" presId="urn:microsoft.com/office/officeart/2005/8/layout/radial1"/>
    <dgm:cxn modelId="{6BB819B3-B7E8-4C95-8C53-0AAD2AAA6F5A}" type="presOf" srcId="{E902A071-A67A-4EAC-8CB5-0F62F19C327D}" destId="{AE630963-05D8-48AC-B8A1-65085A0F47CA}" srcOrd="0" destOrd="0" presId="urn:microsoft.com/office/officeart/2005/8/layout/radial1"/>
    <dgm:cxn modelId="{30FACDBF-8527-4166-917A-69239403E530}" srcId="{96D04362-6FF1-48C6-94D9-05BDFEA1A895}" destId="{A356D169-BF0C-4667-8373-8B4BFCDBE56C}" srcOrd="2" destOrd="0" parTransId="{C0A5B124-1D74-422C-845E-76A41456029A}" sibTransId="{BDFBC6A5-9DA8-478B-87AC-4F9052522A52}"/>
    <dgm:cxn modelId="{47CE9A16-EBE4-4B29-A444-A549F9EF8AAB}" type="presOf" srcId="{C0A5B124-1D74-422C-845E-76A41456029A}" destId="{2ECC8200-98F7-4024-8BA8-13E3870F6813}" srcOrd="1" destOrd="0" presId="urn:microsoft.com/office/officeart/2005/8/layout/radial1"/>
    <dgm:cxn modelId="{2CA5DCF6-0CCB-4F82-91B4-D98A4898AC44}" type="presOf" srcId="{321913CB-96DF-4680-AE1B-D0F9BD77C248}" destId="{002441AB-ACB7-4B4D-A61B-ED6475F489F4}" srcOrd="0" destOrd="0" presId="urn:microsoft.com/office/officeart/2005/8/layout/radial1"/>
    <dgm:cxn modelId="{4D19DDB5-8506-4DB8-BCAC-9BA62ECB564F}" type="presOf" srcId="{46B48963-6166-4132-8351-E36BF2E2F5FD}" destId="{B151658E-91FB-4D09-9C4A-9609AA0BD734}" srcOrd="1" destOrd="0" presId="urn:microsoft.com/office/officeart/2005/8/layout/radial1"/>
    <dgm:cxn modelId="{7C4A42B3-CC1D-48A6-95DE-820A8432B76F}" type="presOf" srcId="{C0A5B124-1D74-422C-845E-76A41456029A}" destId="{F382F1A7-7ADE-4EF8-8A43-C3D89AF478E9}" srcOrd="0" destOrd="0" presId="urn:microsoft.com/office/officeart/2005/8/layout/radial1"/>
    <dgm:cxn modelId="{B4141FC7-C906-4F41-9ED3-68B381DE0FA0}" type="presOf" srcId="{59E46B6A-5B56-4EC7-8E74-9F2C2D39B7FD}" destId="{A5B3A6ED-0429-45DF-A1A2-F46EC7CE0C55}" srcOrd="1" destOrd="0" presId="urn:microsoft.com/office/officeart/2005/8/layout/radial1"/>
    <dgm:cxn modelId="{555521F2-D3CA-4B2B-85C3-07DBB9030492}" type="presOf" srcId="{46B48963-6166-4132-8351-E36BF2E2F5FD}" destId="{2EC79F7A-DF5E-4A39-B9D4-B2FE121B2F12}" srcOrd="0" destOrd="0" presId="urn:microsoft.com/office/officeart/2005/8/layout/radial1"/>
    <dgm:cxn modelId="{24930AE1-CA18-45A6-A0F1-30C10151FB97}" type="presOf" srcId="{A356D169-BF0C-4667-8373-8B4BFCDBE56C}" destId="{4BBC5EE0-4AF4-4931-9E5C-C856149326D3}" srcOrd="0" destOrd="0" presId="urn:microsoft.com/office/officeart/2005/8/layout/radial1"/>
    <dgm:cxn modelId="{5FFCBC28-C4F1-4515-BD2A-B3674F0FFBA6}" type="presOf" srcId="{7D358781-1605-4461-B05B-3B42795E468F}" destId="{FB7FBF72-FB7E-48E6-AC9A-BEF209EB72C5}" srcOrd="0" destOrd="0" presId="urn:microsoft.com/office/officeart/2005/8/layout/radial1"/>
    <dgm:cxn modelId="{5203E6AC-FE69-4CEC-AD4D-37E22C82A90A}" srcId="{96D04362-6FF1-48C6-94D9-05BDFEA1A895}" destId="{F149DF8D-BD00-4DDE-A60B-3A85E06DA8F0}" srcOrd="1" destOrd="0" parTransId="{321913CB-96DF-4680-AE1B-D0F9BD77C248}" sibTransId="{28551735-A28E-48D6-A876-21BB1140CF70}"/>
    <dgm:cxn modelId="{54154BDC-6FD0-42EE-B815-21BBB3651993}" type="presOf" srcId="{321913CB-96DF-4680-AE1B-D0F9BD77C248}" destId="{77971446-101D-4531-8CD2-EDBB7D21A741}" srcOrd="1" destOrd="0" presId="urn:microsoft.com/office/officeart/2005/8/layout/radial1"/>
    <dgm:cxn modelId="{17EE1C8B-02F2-4A41-9A5F-FFB586283B7C}" srcId="{96D04362-6FF1-48C6-94D9-05BDFEA1A895}" destId="{AD41F5ED-DB52-4811-9785-0EBE14A39CB9}" srcOrd="3" destOrd="0" parTransId="{59E46B6A-5B56-4EC7-8E74-9F2C2D39B7FD}" sibTransId="{F23CE8E4-7254-49A7-9332-F67D275EAB3A}"/>
    <dgm:cxn modelId="{3A77175B-DBCD-4F64-9C2B-BC31D830D926}" srcId="{7D358781-1605-4461-B05B-3B42795E468F}" destId="{96D04362-6FF1-48C6-94D9-05BDFEA1A895}" srcOrd="0" destOrd="0" parTransId="{8B2A2757-9D50-4211-A577-DAA9DD5BCB8C}" sibTransId="{B9B2ADA2-0F85-4748-B430-0404B790F001}"/>
    <dgm:cxn modelId="{26C731BD-E875-4E4F-BBAA-F2873E35F427}" type="presOf" srcId="{96D04362-6FF1-48C6-94D9-05BDFEA1A895}" destId="{0551B8FD-64F3-4DF1-BC23-A5A38F128CEA}" srcOrd="0" destOrd="0" presId="urn:microsoft.com/office/officeart/2005/8/layout/radial1"/>
    <dgm:cxn modelId="{7445000A-5978-47FD-AE16-D5091B05E83A}" srcId="{96D04362-6FF1-48C6-94D9-05BDFEA1A895}" destId="{E902A071-A67A-4EAC-8CB5-0F62F19C327D}" srcOrd="0" destOrd="0" parTransId="{46B48963-6166-4132-8351-E36BF2E2F5FD}" sibTransId="{63CE775A-0657-483A-B9A0-25EC37B21F9C}"/>
    <dgm:cxn modelId="{A6CB6D37-EEA2-48AD-9AA2-0A2D73C2D9BB}" type="presOf" srcId="{AD41F5ED-DB52-4811-9785-0EBE14A39CB9}" destId="{ACD0D4C7-0C38-4D8A-B006-B545765F03F5}" srcOrd="0" destOrd="0" presId="urn:microsoft.com/office/officeart/2005/8/layout/radial1"/>
    <dgm:cxn modelId="{C9D38F50-E886-4FBD-9243-3008FDE7328E}" type="presOf" srcId="{F149DF8D-BD00-4DDE-A60B-3A85E06DA8F0}" destId="{6F5DC845-E29F-4AD7-9992-33B41F34A8FC}" srcOrd="0" destOrd="0" presId="urn:microsoft.com/office/officeart/2005/8/layout/radial1"/>
    <dgm:cxn modelId="{C4AC9408-3EEB-46AB-A0D0-9730BDB2CBD4}" type="presParOf" srcId="{FB7FBF72-FB7E-48E6-AC9A-BEF209EB72C5}" destId="{0551B8FD-64F3-4DF1-BC23-A5A38F128CEA}" srcOrd="0" destOrd="0" presId="urn:microsoft.com/office/officeart/2005/8/layout/radial1"/>
    <dgm:cxn modelId="{01FE814B-8968-474E-BE8D-7FEE88187B84}" type="presParOf" srcId="{FB7FBF72-FB7E-48E6-AC9A-BEF209EB72C5}" destId="{2EC79F7A-DF5E-4A39-B9D4-B2FE121B2F12}" srcOrd="1" destOrd="0" presId="urn:microsoft.com/office/officeart/2005/8/layout/radial1"/>
    <dgm:cxn modelId="{283425B1-8A97-4B7D-930B-BA77937FB7B9}" type="presParOf" srcId="{2EC79F7A-DF5E-4A39-B9D4-B2FE121B2F12}" destId="{B151658E-91FB-4D09-9C4A-9609AA0BD734}" srcOrd="0" destOrd="0" presId="urn:microsoft.com/office/officeart/2005/8/layout/radial1"/>
    <dgm:cxn modelId="{CD4A4CF4-9890-4E37-BD23-D49B3461139F}" type="presParOf" srcId="{FB7FBF72-FB7E-48E6-AC9A-BEF209EB72C5}" destId="{AE630963-05D8-48AC-B8A1-65085A0F47CA}" srcOrd="2" destOrd="0" presId="urn:microsoft.com/office/officeart/2005/8/layout/radial1"/>
    <dgm:cxn modelId="{6630EB1D-8D8D-4652-80F0-9FEF6366CF78}" type="presParOf" srcId="{FB7FBF72-FB7E-48E6-AC9A-BEF209EB72C5}" destId="{002441AB-ACB7-4B4D-A61B-ED6475F489F4}" srcOrd="3" destOrd="0" presId="urn:microsoft.com/office/officeart/2005/8/layout/radial1"/>
    <dgm:cxn modelId="{79C66AB8-BF1D-49BE-BB99-D0222275EAB2}" type="presParOf" srcId="{002441AB-ACB7-4B4D-A61B-ED6475F489F4}" destId="{77971446-101D-4531-8CD2-EDBB7D21A741}" srcOrd="0" destOrd="0" presId="urn:microsoft.com/office/officeart/2005/8/layout/radial1"/>
    <dgm:cxn modelId="{AAB4A4F4-1EDB-4C6B-B2D7-BE56D23A0417}" type="presParOf" srcId="{FB7FBF72-FB7E-48E6-AC9A-BEF209EB72C5}" destId="{6F5DC845-E29F-4AD7-9992-33B41F34A8FC}" srcOrd="4" destOrd="0" presId="urn:microsoft.com/office/officeart/2005/8/layout/radial1"/>
    <dgm:cxn modelId="{9D848CB5-1190-4B0C-8B1A-24E42EAB477F}" type="presParOf" srcId="{FB7FBF72-FB7E-48E6-AC9A-BEF209EB72C5}" destId="{F382F1A7-7ADE-4EF8-8A43-C3D89AF478E9}" srcOrd="5" destOrd="0" presId="urn:microsoft.com/office/officeart/2005/8/layout/radial1"/>
    <dgm:cxn modelId="{3D435367-2835-4690-BEF7-AA17118B7B33}" type="presParOf" srcId="{F382F1A7-7ADE-4EF8-8A43-C3D89AF478E9}" destId="{2ECC8200-98F7-4024-8BA8-13E3870F6813}" srcOrd="0" destOrd="0" presId="urn:microsoft.com/office/officeart/2005/8/layout/radial1"/>
    <dgm:cxn modelId="{BC6B6E57-D22D-4625-98CB-215C3AB3EC0D}" type="presParOf" srcId="{FB7FBF72-FB7E-48E6-AC9A-BEF209EB72C5}" destId="{4BBC5EE0-4AF4-4931-9E5C-C856149326D3}" srcOrd="6" destOrd="0" presId="urn:microsoft.com/office/officeart/2005/8/layout/radial1"/>
    <dgm:cxn modelId="{415F7F0A-661E-44E9-823D-DE4275639F3C}" type="presParOf" srcId="{FB7FBF72-FB7E-48E6-AC9A-BEF209EB72C5}" destId="{F404AC03-F8CD-49A0-B34C-1CE05D140293}" srcOrd="7" destOrd="0" presId="urn:microsoft.com/office/officeart/2005/8/layout/radial1"/>
    <dgm:cxn modelId="{991574A9-3641-45E6-8355-59BEE06E5CC7}" type="presParOf" srcId="{F404AC03-F8CD-49A0-B34C-1CE05D140293}" destId="{A5B3A6ED-0429-45DF-A1A2-F46EC7CE0C55}" srcOrd="0" destOrd="0" presId="urn:microsoft.com/office/officeart/2005/8/layout/radial1"/>
    <dgm:cxn modelId="{E842A666-7426-4D8C-8B70-0FBC9DF9F57C}" type="presParOf" srcId="{FB7FBF72-FB7E-48E6-AC9A-BEF209EB72C5}" destId="{ACD0D4C7-0C38-4D8A-B006-B545765F03F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58781-1605-4461-B05B-3B42795E468F}" type="doc">
      <dgm:prSet loTypeId="urn:microsoft.com/office/officeart/2005/8/layout/radial6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6D04362-6FF1-48C6-94D9-05BDFEA1A895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İNTERNETİN </a:t>
          </a:r>
        </a:p>
        <a:p>
          <a:r>
            <a:rPr lang="tr-TR" b="1" dirty="0" smtClean="0">
              <a:solidFill>
                <a:schemeClr val="tx1"/>
              </a:solidFill>
            </a:rPr>
            <a:t>ZARARLARI</a:t>
          </a:r>
          <a:endParaRPr lang="tr-TR" b="1" dirty="0">
            <a:solidFill>
              <a:schemeClr val="tx1"/>
            </a:solidFill>
          </a:endParaRPr>
        </a:p>
      </dgm:t>
    </dgm:pt>
    <dgm:pt modelId="{8B2A2757-9D50-4211-A577-DAA9DD5BCB8C}" type="parTrans" cxnId="{3A77175B-DBCD-4F64-9C2B-BC31D830D926}">
      <dgm:prSet/>
      <dgm:spPr/>
      <dgm:t>
        <a:bodyPr/>
        <a:lstStyle/>
        <a:p>
          <a:endParaRPr lang="tr-TR"/>
        </a:p>
      </dgm:t>
    </dgm:pt>
    <dgm:pt modelId="{B9B2ADA2-0F85-4748-B430-0404B790F001}" type="sibTrans" cxnId="{3A77175B-DBCD-4F64-9C2B-BC31D830D926}">
      <dgm:prSet/>
      <dgm:spPr/>
      <dgm:t>
        <a:bodyPr/>
        <a:lstStyle/>
        <a:p>
          <a:endParaRPr lang="tr-TR"/>
        </a:p>
      </dgm:t>
    </dgm:pt>
    <dgm:pt modelId="{E902A071-A67A-4EAC-8CB5-0F62F19C327D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</a:rPr>
            <a:t>İnternette</a:t>
          </a:r>
        </a:p>
        <a:p>
          <a:r>
            <a:rPr lang="tr-TR" sz="2400" b="1" dirty="0" smtClean="0">
              <a:solidFill>
                <a:schemeClr val="tx1"/>
              </a:solidFill>
            </a:rPr>
            <a:t>CİNSEL İSTİSMAR</a:t>
          </a:r>
          <a:endParaRPr lang="tr-TR" sz="2400" b="1" dirty="0">
            <a:solidFill>
              <a:schemeClr val="tx1"/>
            </a:solidFill>
          </a:endParaRPr>
        </a:p>
      </dgm:t>
    </dgm:pt>
    <dgm:pt modelId="{46B48963-6166-4132-8351-E36BF2E2F5FD}" type="parTrans" cxnId="{7445000A-5978-47FD-AE16-D5091B05E83A}">
      <dgm:prSet/>
      <dgm:spPr/>
      <dgm:t>
        <a:bodyPr/>
        <a:lstStyle/>
        <a:p>
          <a:endParaRPr lang="tr-TR"/>
        </a:p>
      </dgm:t>
    </dgm:pt>
    <dgm:pt modelId="{63CE775A-0657-483A-B9A0-25EC37B21F9C}" type="sibTrans" cxnId="{7445000A-5978-47FD-AE16-D5091B05E83A}">
      <dgm:prSet/>
      <dgm:spPr/>
      <dgm:t>
        <a:bodyPr/>
        <a:lstStyle/>
        <a:p>
          <a:endParaRPr lang="tr-TR"/>
        </a:p>
      </dgm:t>
    </dgm:pt>
    <dgm:pt modelId="{F149DF8D-BD00-4DDE-A60B-3A85E06DA8F0}">
      <dgm:prSet phldrT="[Metin]" custT="1"/>
      <dgm:spPr/>
      <dgm:t>
        <a:bodyPr/>
        <a:lstStyle/>
        <a:p>
          <a:r>
            <a:rPr lang="tr-TR" sz="2400" b="1" dirty="0" smtClean="0"/>
            <a:t>SAHTEKARLIK</a:t>
          </a:r>
          <a:endParaRPr lang="tr-TR" sz="2400" b="1" dirty="0"/>
        </a:p>
      </dgm:t>
    </dgm:pt>
    <dgm:pt modelId="{321913CB-96DF-4680-AE1B-D0F9BD77C248}" type="parTrans" cxnId="{5203E6AC-FE69-4CEC-AD4D-37E22C82A90A}">
      <dgm:prSet/>
      <dgm:spPr/>
      <dgm:t>
        <a:bodyPr/>
        <a:lstStyle/>
        <a:p>
          <a:endParaRPr lang="tr-TR"/>
        </a:p>
      </dgm:t>
    </dgm:pt>
    <dgm:pt modelId="{28551735-A28E-48D6-A876-21BB1140CF70}" type="sibTrans" cxnId="{5203E6AC-FE69-4CEC-AD4D-37E22C82A90A}">
      <dgm:prSet/>
      <dgm:spPr/>
      <dgm:t>
        <a:bodyPr/>
        <a:lstStyle/>
        <a:p>
          <a:endParaRPr lang="tr-TR"/>
        </a:p>
      </dgm:t>
    </dgm:pt>
    <dgm:pt modelId="{A356D169-BF0C-4667-8373-8B4BFCDBE56C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</a:rPr>
            <a:t>İDEOLOLİK </a:t>
          </a:r>
          <a:r>
            <a:rPr lang="tr-TR" sz="2000" b="1" dirty="0" smtClean="0">
              <a:solidFill>
                <a:schemeClr val="tx1"/>
              </a:solidFill>
            </a:rPr>
            <a:t>PROPAGANDA</a:t>
          </a:r>
          <a:endParaRPr lang="tr-TR" sz="2400" b="1" dirty="0">
            <a:solidFill>
              <a:schemeClr val="tx1"/>
            </a:solidFill>
          </a:endParaRPr>
        </a:p>
      </dgm:t>
    </dgm:pt>
    <dgm:pt modelId="{C0A5B124-1D74-422C-845E-76A41456029A}" type="parTrans" cxnId="{30FACDBF-8527-4166-917A-69239403E530}">
      <dgm:prSet/>
      <dgm:spPr/>
      <dgm:t>
        <a:bodyPr/>
        <a:lstStyle/>
        <a:p>
          <a:endParaRPr lang="tr-TR"/>
        </a:p>
      </dgm:t>
    </dgm:pt>
    <dgm:pt modelId="{BDFBC6A5-9DA8-478B-87AC-4F9052522A52}" type="sibTrans" cxnId="{30FACDBF-8527-4166-917A-69239403E530}">
      <dgm:prSet/>
      <dgm:spPr/>
      <dgm:t>
        <a:bodyPr/>
        <a:lstStyle/>
        <a:p>
          <a:endParaRPr lang="tr-TR"/>
        </a:p>
      </dgm:t>
    </dgm:pt>
    <dgm:pt modelId="{AD41F5ED-DB52-4811-9785-0EBE14A39CB9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</a:rPr>
            <a:t>SANAL ZORBALIK</a:t>
          </a:r>
          <a:endParaRPr lang="tr-TR" sz="2400" b="1" dirty="0">
            <a:solidFill>
              <a:schemeClr val="tx1"/>
            </a:solidFill>
          </a:endParaRPr>
        </a:p>
      </dgm:t>
    </dgm:pt>
    <dgm:pt modelId="{59E46B6A-5B56-4EC7-8E74-9F2C2D39B7FD}" type="parTrans" cxnId="{17EE1C8B-02F2-4A41-9A5F-FFB586283B7C}">
      <dgm:prSet/>
      <dgm:spPr/>
      <dgm:t>
        <a:bodyPr/>
        <a:lstStyle/>
        <a:p>
          <a:endParaRPr lang="tr-TR"/>
        </a:p>
      </dgm:t>
    </dgm:pt>
    <dgm:pt modelId="{F23CE8E4-7254-49A7-9332-F67D275EAB3A}" type="sibTrans" cxnId="{17EE1C8B-02F2-4A41-9A5F-FFB586283B7C}">
      <dgm:prSet/>
      <dgm:spPr/>
      <dgm:t>
        <a:bodyPr/>
        <a:lstStyle/>
        <a:p>
          <a:endParaRPr lang="tr-TR"/>
        </a:p>
      </dgm:t>
    </dgm:pt>
    <dgm:pt modelId="{EF2F3BB3-489B-4380-97D3-D235464C62B7}" type="pres">
      <dgm:prSet presAssocID="{7D358781-1605-4461-B05B-3B42795E46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8F93B7-90D1-4841-B17F-54821078915E}" type="pres">
      <dgm:prSet presAssocID="{96D04362-6FF1-48C6-94D9-05BDFEA1A895}" presName="centerShape" presStyleLbl="node0" presStyleIdx="0" presStyleCnt="1" custScaleX="82246" custScaleY="88177"/>
      <dgm:spPr/>
      <dgm:t>
        <a:bodyPr/>
        <a:lstStyle/>
        <a:p>
          <a:endParaRPr lang="tr-TR"/>
        </a:p>
      </dgm:t>
    </dgm:pt>
    <dgm:pt modelId="{58877E77-963E-45B8-A001-617F9EB35A6B}" type="pres">
      <dgm:prSet presAssocID="{E902A071-A67A-4EAC-8CB5-0F62F19C327D}" presName="node" presStyleLbl="node1" presStyleIdx="0" presStyleCnt="4" custScaleX="1134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AA6781-A6A1-4049-8B36-17B66BB41AD1}" type="pres">
      <dgm:prSet presAssocID="{E902A071-A67A-4EAC-8CB5-0F62F19C327D}" presName="dummy" presStyleCnt="0"/>
      <dgm:spPr/>
    </dgm:pt>
    <dgm:pt modelId="{5AC42A6C-0083-4FB1-8FA6-EC853D9FF899}" type="pres">
      <dgm:prSet presAssocID="{63CE775A-0657-483A-B9A0-25EC37B21F9C}" presName="sibTrans" presStyleLbl="sibTrans2D1" presStyleIdx="0" presStyleCnt="4"/>
      <dgm:spPr/>
      <dgm:t>
        <a:bodyPr/>
        <a:lstStyle/>
        <a:p>
          <a:endParaRPr lang="tr-TR"/>
        </a:p>
      </dgm:t>
    </dgm:pt>
    <dgm:pt modelId="{8E6C3E7F-EFC1-4C88-8A7F-EBCA3D361353}" type="pres">
      <dgm:prSet presAssocID="{F149DF8D-BD00-4DDE-A60B-3A85E06DA8F0}" presName="node" presStyleLbl="node1" presStyleIdx="1" presStyleCnt="4" custScaleX="151124" custScaleY="75580" custRadScaleRad="103074" custRadScaleInc="-51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C5B18B-8EC4-4E91-9877-9EB4245E4A0E}" type="pres">
      <dgm:prSet presAssocID="{F149DF8D-BD00-4DDE-A60B-3A85E06DA8F0}" presName="dummy" presStyleCnt="0"/>
      <dgm:spPr/>
    </dgm:pt>
    <dgm:pt modelId="{710E99D8-5338-489B-904B-F0375946AF88}" type="pres">
      <dgm:prSet presAssocID="{28551735-A28E-48D6-A876-21BB1140CF70}" presName="sibTrans" presStyleLbl="sibTrans2D1" presStyleIdx="1" presStyleCnt="4"/>
      <dgm:spPr/>
      <dgm:t>
        <a:bodyPr/>
        <a:lstStyle/>
        <a:p>
          <a:endParaRPr lang="tr-TR"/>
        </a:p>
      </dgm:t>
    </dgm:pt>
    <dgm:pt modelId="{D4F774DC-4956-41B9-A317-23E198719EAF}" type="pres">
      <dgm:prSet presAssocID="{A356D169-BF0C-4667-8373-8B4BFCDBE56C}" presName="node" presStyleLbl="node1" presStyleIdx="2" presStyleCnt="4" custScaleX="1386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327475-1640-4CF4-9A3F-43D357AB1726}" type="pres">
      <dgm:prSet presAssocID="{A356D169-BF0C-4667-8373-8B4BFCDBE56C}" presName="dummy" presStyleCnt="0"/>
      <dgm:spPr/>
    </dgm:pt>
    <dgm:pt modelId="{89F7792E-9ACA-4947-A346-AE145A2AEEA6}" type="pres">
      <dgm:prSet presAssocID="{BDFBC6A5-9DA8-478B-87AC-4F9052522A52}" presName="sibTrans" presStyleLbl="sibTrans2D1" presStyleIdx="2" presStyleCnt="4"/>
      <dgm:spPr/>
      <dgm:t>
        <a:bodyPr/>
        <a:lstStyle/>
        <a:p>
          <a:endParaRPr lang="tr-TR"/>
        </a:p>
      </dgm:t>
    </dgm:pt>
    <dgm:pt modelId="{7A540E15-A806-430A-819F-65F271AA6D58}" type="pres">
      <dgm:prSet presAssocID="{AD41F5ED-DB52-4811-9785-0EBE14A39CB9}" presName="node" presStyleLbl="node1" presStyleIdx="3" presStyleCnt="4" custScaleX="145997" custScaleY="67183" custRadScaleRad="108966" custRadScaleInc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3CC449-3526-4C79-AC66-1FFEC66EE785}" type="pres">
      <dgm:prSet presAssocID="{AD41F5ED-DB52-4811-9785-0EBE14A39CB9}" presName="dummy" presStyleCnt="0"/>
      <dgm:spPr/>
    </dgm:pt>
    <dgm:pt modelId="{F221EEAD-3375-4BC4-BA0A-C4391410A442}" type="pres">
      <dgm:prSet presAssocID="{F23CE8E4-7254-49A7-9332-F67D275EAB3A}" presName="sibTrans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13EF65D1-23E6-4D42-AEAA-F1C66A715911}" type="presOf" srcId="{BDFBC6A5-9DA8-478B-87AC-4F9052522A52}" destId="{89F7792E-9ACA-4947-A346-AE145A2AEEA6}" srcOrd="0" destOrd="0" presId="urn:microsoft.com/office/officeart/2005/8/layout/radial6"/>
    <dgm:cxn modelId="{6DA5AB8C-5E93-4D1F-9331-6B2221CB6D90}" type="presOf" srcId="{7D358781-1605-4461-B05B-3B42795E468F}" destId="{EF2F3BB3-489B-4380-97D3-D235464C62B7}" srcOrd="0" destOrd="0" presId="urn:microsoft.com/office/officeart/2005/8/layout/radial6"/>
    <dgm:cxn modelId="{30FACDBF-8527-4166-917A-69239403E530}" srcId="{96D04362-6FF1-48C6-94D9-05BDFEA1A895}" destId="{A356D169-BF0C-4667-8373-8B4BFCDBE56C}" srcOrd="2" destOrd="0" parTransId="{C0A5B124-1D74-422C-845E-76A41456029A}" sibTransId="{BDFBC6A5-9DA8-478B-87AC-4F9052522A52}"/>
    <dgm:cxn modelId="{A640A488-8136-4EF0-8FAC-A15ECC686E09}" type="presOf" srcId="{E902A071-A67A-4EAC-8CB5-0F62F19C327D}" destId="{58877E77-963E-45B8-A001-617F9EB35A6B}" srcOrd="0" destOrd="0" presId="urn:microsoft.com/office/officeart/2005/8/layout/radial6"/>
    <dgm:cxn modelId="{3BFAAECC-2C2B-43CE-B1BE-D7FD22CC6C8F}" type="presOf" srcId="{AD41F5ED-DB52-4811-9785-0EBE14A39CB9}" destId="{7A540E15-A806-430A-819F-65F271AA6D58}" srcOrd="0" destOrd="0" presId="urn:microsoft.com/office/officeart/2005/8/layout/radial6"/>
    <dgm:cxn modelId="{FD4988DF-6C7A-4D0C-8F0E-948769796A08}" type="presOf" srcId="{F23CE8E4-7254-49A7-9332-F67D275EAB3A}" destId="{F221EEAD-3375-4BC4-BA0A-C4391410A442}" srcOrd="0" destOrd="0" presId="urn:microsoft.com/office/officeart/2005/8/layout/radial6"/>
    <dgm:cxn modelId="{74381E8B-38C0-4A40-8D46-940393E0091E}" type="presOf" srcId="{63CE775A-0657-483A-B9A0-25EC37B21F9C}" destId="{5AC42A6C-0083-4FB1-8FA6-EC853D9FF899}" srcOrd="0" destOrd="0" presId="urn:microsoft.com/office/officeart/2005/8/layout/radial6"/>
    <dgm:cxn modelId="{1A911BFD-E251-41BA-8772-92E724E86ECC}" type="presOf" srcId="{A356D169-BF0C-4667-8373-8B4BFCDBE56C}" destId="{D4F774DC-4956-41B9-A317-23E198719EAF}" srcOrd="0" destOrd="0" presId="urn:microsoft.com/office/officeart/2005/8/layout/radial6"/>
    <dgm:cxn modelId="{5203E6AC-FE69-4CEC-AD4D-37E22C82A90A}" srcId="{96D04362-6FF1-48C6-94D9-05BDFEA1A895}" destId="{F149DF8D-BD00-4DDE-A60B-3A85E06DA8F0}" srcOrd="1" destOrd="0" parTransId="{321913CB-96DF-4680-AE1B-D0F9BD77C248}" sibTransId="{28551735-A28E-48D6-A876-21BB1140CF70}"/>
    <dgm:cxn modelId="{17EE1C8B-02F2-4A41-9A5F-FFB586283B7C}" srcId="{96D04362-6FF1-48C6-94D9-05BDFEA1A895}" destId="{AD41F5ED-DB52-4811-9785-0EBE14A39CB9}" srcOrd="3" destOrd="0" parTransId="{59E46B6A-5B56-4EC7-8E74-9F2C2D39B7FD}" sibTransId="{F23CE8E4-7254-49A7-9332-F67D275EAB3A}"/>
    <dgm:cxn modelId="{3A77175B-DBCD-4F64-9C2B-BC31D830D926}" srcId="{7D358781-1605-4461-B05B-3B42795E468F}" destId="{96D04362-6FF1-48C6-94D9-05BDFEA1A895}" srcOrd="0" destOrd="0" parTransId="{8B2A2757-9D50-4211-A577-DAA9DD5BCB8C}" sibTransId="{B9B2ADA2-0F85-4748-B430-0404B790F001}"/>
    <dgm:cxn modelId="{7445000A-5978-47FD-AE16-D5091B05E83A}" srcId="{96D04362-6FF1-48C6-94D9-05BDFEA1A895}" destId="{E902A071-A67A-4EAC-8CB5-0F62F19C327D}" srcOrd="0" destOrd="0" parTransId="{46B48963-6166-4132-8351-E36BF2E2F5FD}" sibTransId="{63CE775A-0657-483A-B9A0-25EC37B21F9C}"/>
    <dgm:cxn modelId="{B4B5B9CD-DB6B-487D-842B-048642FC13BA}" type="presOf" srcId="{96D04362-6FF1-48C6-94D9-05BDFEA1A895}" destId="{ED8F93B7-90D1-4841-B17F-54821078915E}" srcOrd="0" destOrd="0" presId="urn:microsoft.com/office/officeart/2005/8/layout/radial6"/>
    <dgm:cxn modelId="{E696926D-8C96-49A1-92AF-0EBB40FE7505}" type="presOf" srcId="{28551735-A28E-48D6-A876-21BB1140CF70}" destId="{710E99D8-5338-489B-904B-F0375946AF88}" srcOrd="0" destOrd="0" presId="urn:microsoft.com/office/officeart/2005/8/layout/radial6"/>
    <dgm:cxn modelId="{02B739A0-570B-44CC-864E-D36CB6DAC9E1}" type="presOf" srcId="{F149DF8D-BD00-4DDE-A60B-3A85E06DA8F0}" destId="{8E6C3E7F-EFC1-4C88-8A7F-EBCA3D361353}" srcOrd="0" destOrd="0" presId="urn:microsoft.com/office/officeart/2005/8/layout/radial6"/>
    <dgm:cxn modelId="{08D81034-293F-4330-BA65-C3EE9D136E09}" type="presParOf" srcId="{EF2F3BB3-489B-4380-97D3-D235464C62B7}" destId="{ED8F93B7-90D1-4841-B17F-54821078915E}" srcOrd="0" destOrd="0" presId="urn:microsoft.com/office/officeart/2005/8/layout/radial6"/>
    <dgm:cxn modelId="{33E327AB-4916-476A-93D8-457C18AF5814}" type="presParOf" srcId="{EF2F3BB3-489B-4380-97D3-D235464C62B7}" destId="{58877E77-963E-45B8-A001-617F9EB35A6B}" srcOrd="1" destOrd="0" presId="urn:microsoft.com/office/officeart/2005/8/layout/radial6"/>
    <dgm:cxn modelId="{5BC3E2E9-E768-42B6-B49D-E9E37D2AF8B8}" type="presParOf" srcId="{EF2F3BB3-489B-4380-97D3-D235464C62B7}" destId="{9CAA6781-A6A1-4049-8B36-17B66BB41AD1}" srcOrd="2" destOrd="0" presId="urn:microsoft.com/office/officeart/2005/8/layout/radial6"/>
    <dgm:cxn modelId="{FEF2584B-98F1-4BD7-AD6E-92ED79BDD63A}" type="presParOf" srcId="{EF2F3BB3-489B-4380-97D3-D235464C62B7}" destId="{5AC42A6C-0083-4FB1-8FA6-EC853D9FF899}" srcOrd="3" destOrd="0" presId="urn:microsoft.com/office/officeart/2005/8/layout/radial6"/>
    <dgm:cxn modelId="{85EF2784-FE7E-42A8-9C85-E80076933185}" type="presParOf" srcId="{EF2F3BB3-489B-4380-97D3-D235464C62B7}" destId="{8E6C3E7F-EFC1-4C88-8A7F-EBCA3D361353}" srcOrd="4" destOrd="0" presId="urn:microsoft.com/office/officeart/2005/8/layout/radial6"/>
    <dgm:cxn modelId="{F4D86930-6940-4A6F-B73D-67204474D8E8}" type="presParOf" srcId="{EF2F3BB3-489B-4380-97D3-D235464C62B7}" destId="{87C5B18B-8EC4-4E91-9877-9EB4245E4A0E}" srcOrd="5" destOrd="0" presId="urn:microsoft.com/office/officeart/2005/8/layout/radial6"/>
    <dgm:cxn modelId="{D32E0EE4-BC16-4C62-8712-B10E33C4F609}" type="presParOf" srcId="{EF2F3BB3-489B-4380-97D3-D235464C62B7}" destId="{710E99D8-5338-489B-904B-F0375946AF88}" srcOrd="6" destOrd="0" presId="urn:microsoft.com/office/officeart/2005/8/layout/radial6"/>
    <dgm:cxn modelId="{301A5E2B-0D42-42E6-961E-C34186B90983}" type="presParOf" srcId="{EF2F3BB3-489B-4380-97D3-D235464C62B7}" destId="{D4F774DC-4956-41B9-A317-23E198719EAF}" srcOrd="7" destOrd="0" presId="urn:microsoft.com/office/officeart/2005/8/layout/radial6"/>
    <dgm:cxn modelId="{F4F0F20E-AA7D-45CA-B875-A2570052A25E}" type="presParOf" srcId="{EF2F3BB3-489B-4380-97D3-D235464C62B7}" destId="{44327475-1640-4CF4-9A3F-43D357AB1726}" srcOrd="8" destOrd="0" presId="urn:microsoft.com/office/officeart/2005/8/layout/radial6"/>
    <dgm:cxn modelId="{5DB9110B-281E-4091-9DBF-92CDCAA760E8}" type="presParOf" srcId="{EF2F3BB3-489B-4380-97D3-D235464C62B7}" destId="{89F7792E-9ACA-4947-A346-AE145A2AEEA6}" srcOrd="9" destOrd="0" presId="urn:microsoft.com/office/officeart/2005/8/layout/radial6"/>
    <dgm:cxn modelId="{060CF01B-2AE3-453D-84BC-1F2C86B85201}" type="presParOf" srcId="{EF2F3BB3-489B-4380-97D3-D235464C62B7}" destId="{7A540E15-A806-430A-819F-65F271AA6D58}" srcOrd="10" destOrd="0" presId="urn:microsoft.com/office/officeart/2005/8/layout/radial6"/>
    <dgm:cxn modelId="{14C8C99B-D23C-472A-AF24-87BDFDFEEAE5}" type="presParOf" srcId="{EF2F3BB3-489B-4380-97D3-D235464C62B7}" destId="{D13CC449-3526-4C79-AC66-1FFEC66EE785}" srcOrd="11" destOrd="0" presId="urn:microsoft.com/office/officeart/2005/8/layout/radial6"/>
    <dgm:cxn modelId="{5DBF7AF1-5DFF-4A28-8AB9-B147B96358C4}" type="presParOf" srcId="{EF2F3BB3-489B-4380-97D3-D235464C62B7}" destId="{F221EEAD-3375-4BC4-BA0A-C4391410A44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51B8FD-64F3-4DF1-BC23-A5A38F128CEA}">
      <dsp:nvSpPr>
        <dsp:cNvPr id="0" name=""/>
        <dsp:cNvSpPr/>
      </dsp:nvSpPr>
      <dsp:spPr>
        <a:xfrm>
          <a:off x="3556473" y="2484895"/>
          <a:ext cx="1888208" cy="18882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İNTERNETİN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FAYDALARI</a:t>
          </a:r>
          <a:endParaRPr lang="tr-TR" sz="2000" kern="1200" dirty="0"/>
        </a:p>
      </dsp:txBody>
      <dsp:txXfrm>
        <a:off x="3556473" y="2484895"/>
        <a:ext cx="1888208" cy="1888208"/>
      </dsp:txXfrm>
    </dsp:sp>
    <dsp:sp modelId="{2EC79F7A-DF5E-4A39-B9D4-B2FE121B2F12}">
      <dsp:nvSpPr>
        <dsp:cNvPr id="0" name=""/>
        <dsp:cNvSpPr/>
      </dsp:nvSpPr>
      <dsp:spPr>
        <a:xfrm rot="16200000">
          <a:off x="4215087" y="2180525"/>
          <a:ext cx="570980" cy="37759"/>
        </a:xfrm>
        <a:custGeom>
          <a:avLst/>
          <a:gdLst/>
          <a:ahLst/>
          <a:cxnLst/>
          <a:rect l="0" t="0" r="0" b="0"/>
          <a:pathLst>
            <a:path>
              <a:moveTo>
                <a:pt x="0" y="18879"/>
              </a:moveTo>
              <a:lnTo>
                <a:pt x="570980" y="1887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6200000">
        <a:off x="4486303" y="2185131"/>
        <a:ext cx="28549" cy="28549"/>
      </dsp:txXfrm>
    </dsp:sp>
    <dsp:sp modelId="{AE630963-05D8-48AC-B8A1-65085A0F47CA}">
      <dsp:nvSpPr>
        <dsp:cNvPr id="0" name=""/>
        <dsp:cNvSpPr/>
      </dsp:nvSpPr>
      <dsp:spPr>
        <a:xfrm>
          <a:off x="3556473" y="25706"/>
          <a:ext cx="1888208" cy="18882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BİLGİYE HIZLI ERİŞİM</a:t>
          </a:r>
          <a:endParaRPr lang="tr-TR" sz="2000" b="1" kern="1200" dirty="0"/>
        </a:p>
      </dsp:txBody>
      <dsp:txXfrm>
        <a:off x="3556473" y="25706"/>
        <a:ext cx="1888208" cy="1888208"/>
      </dsp:txXfrm>
    </dsp:sp>
    <dsp:sp modelId="{002441AB-ACB7-4B4D-A61B-ED6475F489F4}">
      <dsp:nvSpPr>
        <dsp:cNvPr id="0" name=""/>
        <dsp:cNvSpPr/>
      </dsp:nvSpPr>
      <dsp:spPr>
        <a:xfrm>
          <a:off x="5444682" y="3410120"/>
          <a:ext cx="570980" cy="37759"/>
        </a:xfrm>
        <a:custGeom>
          <a:avLst/>
          <a:gdLst/>
          <a:ahLst/>
          <a:cxnLst/>
          <a:rect l="0" t="0" r="0" b="0"/>
          <a:pathLst>
            <a:path>
              <a:moveTo>
                <a:pt x="0" y="18879"/>
              </a:moveTo>
              <a:lnTo>
                <a:pt x="570980" y="1887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715897" y="3414725"/>
        <a:ext cx="28549" cy="28549"/>
      </dsp:txXfrm>
    </dsp:sp>
    <dsp:sp modelId="{6F5DC845-E29F-4AD7-9992-33B41F34A8FC}">
      <dsp:nvSpPr>
        <dsp:cNvPr id="0" name=""/>
        <dsp:cNvSpPr/>
      </dsp:nvSpPr>
      <dsp:spPr>
        <a:xfrm>
          <a:off x="6015662" y="2484895"/>
          <a:ext cx="1888208" cy="1888208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ONLİNE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ALIŞVERİŞ</a:t>
          </a:r>
          <a:endParaRPr lang="tr-TR" sz="2400" b="1" kern="1200" dirty="0"/>
        </a:p>
      </dsp:txBody>
      <dsp:txXfrm>
        <a:off x="6015662" y="2484895"/>
        <a:ext cx="1888208" cy="1888208"/>
      </dsp:txXfrm>
    </dsp:sp>
    <dsp:sp modelId="{F382F1A7-7ADE-4EF8-8A43-C3D89AF478E9}">
      <dsp:nvSpPr>
        <dsp:cNvPr id="0" name=""/>
        <dsp:cNvSpPr/>
      </dsp:nvSpPr>
      <dsp:spPr>
        <a:xfrm rot="5400000">
          <a:off x="4215087" y="4639714"/>
          <a:ext cx="570980" cy="37759"/>
        </a:xfrm>
        <a:custGeom>
          <a:avLst/>
          <a:gdLst/>
          <a:ahLst/>
          <a:cxnLst/>
          <a:rect l="0" t="0" r="0" b="0"/>
          <a:pathLst>
            <a:path>
              <a:moveTo>
                <a:pt x="0" y="18879"/>
              </a:moveTo>
              <a:lnTo>
                <a:pt x="570980" y="1887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5400000">
        <a:off x="4486303" y="4644319"/>
        <a:ext cx="28549" cy="28549"/>
      </dsp:txXfrm>
    </dsp:sp>
    <dsp:sp modelId="{4BBC5EE0-4AF4-4931-9E5C-C856149326D3}">
      <dsp:nvSpPr>
        <dsp:cNvPr id="0" name=""/>
        <dsp:cNvSpPr/>
      </dsp:nvSpPr>
      <dsp:spPr>
        <a:xfrm>
          <a:off x="3556473" y="4944084"/>
          <a:ext cx="1888208" cy="1888208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EĞLENCE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SOHBET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İLETİŞİM</a:t>
          </a:r>
          <a:endParaRPr lang="tr-TR" sz="2400" b="1" kern="1200" dirty="0"/>
        </a:p>
      </dsp:txBody>
      <dsp:txXfrm>
        <a:off x="3556473" y="4944084"/>
        <a:ext cx="1888208" cy="1888208"/>
      </dsp:txXfrm>
    </dsp:sp>
    <dsp:sp modelId="{F404AC03-F8CD-49A0-B34C-1CE05D140293}">
      <dsp:nvSpPr>
        <dsp:cNvPr id="0" name=""/>
        <dsp:cNvSpPr/>
      </dsp:nvSpPr>
      <dsp:spPr>
        <a:xfrm rot="10800000">
          <a:off x="2985493" y="3410120"/>
          <a:ext cx="570980" cy="37759"/>
        </a:xfrm>
        <a:custGeom>
          <a:avLst/>
          <a:gdLst/>
          <a:ahLst/>
          <a:cxnLst/>
          <a:rect l="0" t="0" r="0" b="0"/>
          <a:pathLst>
            <a:path>
              <a:moveTo>
                <a:pt x="0" y="18879"/>
              </a:moveTo>
              <a:lnTo>
                <a:pt x="570980" y="1887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256709" y="3414725"/>
        <a:ext cx="28549" cy="28549"/>
      </dsp:txXfrm>
    </dsp:sp>
    <dsp:sp modelId="{ACD0D4C7-0C38-4D8A-B006-B545765F03F5}">
      <dsp:nvSpPr>
        <dsp:cNvPr id="0" name=""/>
        <dsp:cNvSpPr/>
      </dsp:nvSpPr>
      <dsp:spPr>
        <a:xfrm>
          <a:off x="1097284" y="2484895"/>
          <a:ext cx="1888208" cy="188820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BANKACILIK&amp;FİNANSMAN</a:t>
          </a:r>
          <a:endParaRPr lang="tr-TR" sz="1800" b="1" kern="1200" dirty="0"/>
        </a:p>
      </dsp:txBody>
      <dsp:txXfrm>
        <a:off x="1097284" y="2484895"/>
        <a:ext cx="1888208" cy="1888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1EEAD-3375-4BC4-BA0A-C4391410A442}">
      <dsp:nvSpPr>
        <dsp:cNvPr id="0" name=""/>
        <dsp:cNvSpPr/>
      </dsp:nvSpPr>
      <dsp:spPr>
        <a:xfrm>
          <a:off x="1609310" y="780243"/>
          <a:ext cx="5276749" cy="5276749"/>
        </a:xfrm>
        <a:prstGeom prst="blockArc">
          <a:avLst>
            <a:gd name="adj1" fmla="val 10786152"/>
            <a:gd name="adj2" fmla="val 16508671"/>
            <a:gd name="adj3" fmla="val 4643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F7792E-9ACA-4947-A346-AE145A2AEEA6}">
      <dsp:nvSpPr>
        <dsp:cNvPr id="0" name=""/>
        <dsp:cNvSpPr/>
      </dsp:nvSpPr>
      <dsp:spPr>
        <a:xfrm>
          <a:off x="1609310" y="801006"/>
          <a:ext cx="5276749" cy="5276749"/>
        </a:xfrm>
        <a:prstGeom prst="blockArc">
          <a:avLst>
            <a:gd name="adj1" fmla="val 5091329"/>
            <a:gd name="adj2" fmla="val 10813848"/>
            <a:gd name="adj3" fmla="val 4643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0E99D8-5338-489B-904B-F0375946AF88}">
      <dsp:nvSpPr>
        <dsp:cNvPr id="0" name=""/>
        <dsp:cNvSpPr/>
      </dsp:nvSpPr>
      <dsp:spPr>
        <a:xfrm>
          <a:off x="1919680" y="791845"/>
          <a:ext cx="5276749" cy="5276749"/>
        </a:xfrm>
        <a:prstGeom prst="blockArc">
          <a:avLst>
            <a:gd name="adj1" fmla="val 21503063"/>
            <a:gd name="adj2" fmla="val 5505778"/>
            <a:gd name="adj3" fmla="val 4643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C42A6C-0083-4FB1-8FA6-EC853D9FF899}">
      <dsp:nvSpPr>
        <dsp:cNvPr id="0" name=""/>
        <dsp:cNvSpPr/>
      </dsp:nvSpPr>
      <dsp:spPr>
        <a:xfrm>
          <a:off x="1919613" y="789407"/>
          <a:ext cx="5276749" cy="5276749"/>
        </a:xfrm>
        <a:prstGeom prst="blockArc">
          <a:avLst>
            <a:gd name="adj1" fmla="val 16094312"/>
            <a:gd name="adj2" fmla="val 21506316"/>
            <a:gd name="adj3" fmla="val 464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8F93B7-90D1-4841-B17F-54821078915E}">
      <dsp:nvSpPr>
        <dsp:cNvPr id="0" name=""/>
        <dsp:cNvSpPr/>
      </dsp:nvSpPr>
      <dsp:spPr>
        <a:xfrm>
          <a:off x="3479281" y="2357434"/>
          <a:ext cx="1998979" cy="21431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İNTERNETİN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ZARARLARI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3479281" y="2357434"/>
        <a:ext cx="1998979" cy="2143131"/>
      </dsp:txXfrm>
    </dsp:sp>
    <dsp:sp modelId="{58877E77-963E-45B8-A001-617F9EB35A6B}">
      <dsp:nvSpPr>
        <dsp:cNvPr id="0" name=""/>
        <dsp:cNvSpPr/>
      </dsp:nvSpPr>
      <dsp:spPr>
        <a:xfrm>
          <a:off x="3514016" y="1202"/>
          <a:ext cx="1929508" cy="17013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İnternette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CİNSEL İSTİSMAR</a:t>
          </a:r>
          <a:endParaRPr lang="tr-TR" sz="2400" b="1" kern="1200" dirty="0">
            <a:solidFill>
              <a:schemeClr val="tx1"/>
            </a:solidFill>
          </a:endParaRPr>
        </a:p>
      </dsp:txBody>
      <dsp:txXfrm>
        <a:off x="3514016" y="1202"/>
        <a:ext cx="1929508" cy="1701341"/>
      </dsp:txXfrm>
    </dsp:sp>
    <dsp:sp modelId="{8E6C3E7F-EFC1-4C88-8A7F-EBCA3D361353}">
      <dsp:nvSpPr>
        <dsp:cNvPr id="0" name=""/>
        <dsp:cNvSpPr/>
      </dsp:nvSpPr>
      <dsp:spPr>
        <a:xfrm>
          <a:off x="5848589" y="2714623"/>
          <a:ext cx="2571135" cy="1285873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SAHTEKARLIK</a:t>
          </a:r>
          <a:endParaRPr lang="tr-TR" sz="2400" b="1" kern="1200" dirty="0"/>
        </a:p>
      </dsp:txBody>
      <dsp:txXfrm>
        <a:off x="5848589" y="2714623"/>
        <a:ext cx="2571135" cy="1285873"/>
      </dsp:txXfrm>
    </dsp:sp>
    <dsp:sp modelId="{D4F774DC-4956-41B9-A317-23E198719EAF}">
      <dsp:nvSpPr>
        <dsp:cNvPr id="0" name=""/>
        <dsp:cNvSpPr/>
      </dsp:nvSpPr>
      <dsp:spPr>
        <a:xfrm>
          <a:off x="3299698" y="5155455"/>
          <a:ext cx="2358144" cy="1701341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İDEOLOLİK </a:t>
          </a:r>
          <a:r>
            <a:rPr lang="tr-TR" sz="2000" b="1" kern="1200" dirty="0" smtClean="0">
              <a:solidFill>
                <a:schemeClr val="tx1"/>
              </a:solidFill>
            </a:rPr>
            <a:t>PROPAGANDA</a:t>
          </a:r>
          <a:endParaRPr lang="tr-TR" sz="2400" b="1" kern="1200" dirty="0">
            <a:solidFill>
              <a:schemeClr val="tx1"/>
            </a:solidFill>
          </a:endParaRPr>
        </a:p>
      </dsp:txBody>
      <dsp:txXfrm>
        <a:off x="3299698" y="5155455"/>
        <a:ext cx="2358144" cy="1701341"/>
      </dsp:txXfrm>
    </dsp:sp>
    <dsp:sp modelId="{7A540E15-A806-430A-819F-65F271AA6D58}">
      <dsp:nvSpPr>
        <dsp:cNvPr id="0" name=""/>
        <dsp:cNvSpPr/>
      </dsp:nvSpPr>
      <dsp:spPr>
        <a:xfrm>
          <a:off x="428625" y="2857493"/>
          <a:ext cx="2483907" cy="114301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SANAL ZORBALIK</a:t>
          </a:r>
          <a:endParaRPr lang="tr-TR" sz="2400" b="1" kern="1200" dirty="0">
            <a:solidFill>
              <a:schemeClr val="tx1"/>
            </a:solidFill>
          </a:endParaRPr>
        </a:p>
      </dsp:txBody>
      <dsp:txXfrm>
        <a:off x="428625" y="2857493"/>
        <a:ext cx="2483907" cy="1143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CF114-979A-4A05-B9C9-75E11062D4C2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A57C1-B16D-40B7-8C62-3A22251D2B1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A57C1-B16D-40B7-8C62-3A22251D2B10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1..fl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Sadece%20Bir%20&#350;ifre%20Vermi&#351;ti%20(1)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karsinizdakikim.flv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acebook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HOŞGELDİNİZ </a:t>
            </a:r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  <a:hlinkClick r:id="rId2" action="ppaction://hlinkfile"/>
              </a:rPr>
              <a:t></a:t>
            </a:r>
            <a:endParaRPr lang="tr-T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929718" cy="101119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Sosyal Ağ Kullanırken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14356"/>
            <a:ext cx="8501122" cy="61436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1600" dirty="0" smtClean="0"/>
              <a:t>	Sosyal ağlar arkadaşlarımızla bizlere sürekli temas halinde olabileceğimiz, beğendiklerimizi paylaşabileceğimiz bir ortam sunuyor. Fakat sosyal ağlar kişisel bilgilerinizi, paylaşımlarınızı, arkadaşlarınızı herkesin görebileceği ortamlardır. O yüzden bir kaç noktaya dikkat ederek sosyal ağlarda daha güvenli olabilirsiniz. </a:t>
            </a:r>
          </a:p>
          <a:p>
            <a:r>
              <a:rPr lang="tr-TR" sz="1600" dirty="0" smtClean="0">
                <a:solidFill>
                  <a:srgbClr val="FFC000"/>
                </a:solidFill>
              </a:rPr>
              <a:t>1.    </a:t>
            </a:r>
            <a:r>
              <a:rPr lang="tr-TR" sz="1600" b="1" dirty="0" smtClean="0">
                <a:solidFill>
                  <a:srgbClr val="FFC000"/>
                </a:solidFill>
              </a:rPr>
              <a:t>   Kişisel bilgilerinizi herkesle paylaşmamanızı tavsiye ederiz.</a:t>
            </a:r>
          </a:p>
          <a:p>
            <a:r>
              <a:rPr lang="tr-TR" sz="2000" b="1" dirty="0" smtClean="0">
                <a:solidFill>
                  <a:srgbClr val="00B050"/>
                </a:solidFill>
                <a:latin typeface="Agency FB" pitchFamily="34" charset="0"/>
              </a:rPr>
              <a:t>•         Telefon numaranız.</a:t>
            </a:r>
          </a:p>
          <a:p>
            <a:r>
              <a:rPr lang="tr-TR" sz="2000" b="1" dirty="0" smtClean="0">
                <a:solidFill>
                  <a:srgbClr val="00B050"/>
                </a:solidFill>
                <a:latin typeface="Agency FB" pitchFamily="34" charset="0"/>
              </a:rPr>
              <a:t>•         Ev, okul ve iş adresiniz.</a:t>
            </a:r>
          </a:p>
          <a:p>
            <a:r>
              <a:rPr lang="tr-TR" sz="2000" b="1" dirty="0" smtClean="0">
                <a:solidFill>
                  <a:srgbClr val="00B050"/>
                </a:solidFill>
                <a:latin typeface="Agency FB" pitchFamily="34" charset="0"/>
              </a:rPr>
              <a:t>•         Doğum gününüz, yaşınız.</a:t>
            </a:r>
          </a:p>
          <a:p>
            <a:r>
              <a:rPr lang="tr-TR" sz="2000" b="1" dirty="0" smtClean="0">
                <a:solidFill>
                  <a:srgbClr val="00B050"/>
                </a:solidFill>
                <a:latin typeface="Agency FB" pitchFamily="34" charset="0"/>
              </a:rPr>
              <a:t>•         T.C. kimlik numaranız.</a:t>
            </a:r>
          </a:p>
          <a:p>
            <a:r>
              <a:rPr lang="tr-TR" sz="2000" b="1" dirty="0" smtClean="0">
                <a:solidFill>
                  <a:srgbClr val="00B050"/>
                </a:solidFill>
                <a:latin typeface="Agency FB" pitchFamily="34" charset="0"/>
              </a:rPr>
              <a:t>•         E-mail adresiniz.</a:t>
            </a:r>
          </a:p>
          <a:p>
            <a:r>
              <a:rPr lang="tr-TR" sz="1600" dirty="0" smtClean="0">
                <a:solidFill>
                  <a:srgbClr val="0070C0"/>
                </a:solidFill>
              </a:rPr>
              <a:t>2.       </a:t>
            </a:r>
            <a:r>
              <a:rPr lang="tr-TR" sz="1600" b="1" dirty="0" smtClean="0">
                <a:solidFill>
                  <a:srgbClr val="0070C0"/>
                </a:solidFill>
              </a:rPr>
              <a:t>Paylaştıklarınız şeyleri istemediğiniz kişilere kapatın.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Agency FB" pitchFamily="34" charset="0"/>
              </a:rPr>
              <a:t>•         Gönderilerinizi.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Agency FB" pitchFamily="34" charset="0"/>
              </a:rPr>
              <a:t>•         Ailenizle ilgili bilgilerinizi.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Agency FB" pitchFamily="34" charset="0"/>
              </a:rPr>
              <a:t>•         İlişki durumunuzu.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Agency FB" pitchFamily="34" charset="0"/>
              </a:rPr>
              <a:t>•         İlgilendiklerinizi.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Agency FB" pitchFamily="34" charset="0"/>
              </a:rPr>
              <a:t>•         Dini inanç ve siyasi görüşünüzü.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Agency FB" pitchFamily="34" charset="0"/>
              </a:rPr>
              <a:t>•         Bulunduğunuz yeri.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Agency FB" pitchFamily="34" charset="0"/>
              </a:rPr>
              <a:t>•         Size ait fotoğraf ve videolarınızı.</a:t>
            </a:r>
          </a:p>
        </p:txBody>
      </p:sp>
      <p:sp>
        <p:nvSpPr>
          <p:cNvPr id="4" name="3 Oval"/>
          <p:cNvSpPr/>
          <p:nvPr/>
        </p:nvSpPr>
        <p:spPr>
          <a:xfrm>
            <a:off x="214282" y="21429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2</a:t>
            </a:r>
            <a:endParaRPr lang="tr-TR" b="1" dirty="0"/>
          </a:p>
        </p:txBody>
      </p:sp>
      <p:pic>
        <p:nvPicPr>
          <p:cNvPr id="5" name="4 Resim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000240"/>
            <a:ext cx="164307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5 Resim" descr="twitterin-degeri-37-milyar-dolar-220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5547">
            <a:off x="6497706" y="3855123"/>
            <a:ext cx="2373660" cy="1119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Resim" descr="instagramda-paylasilan-fotograflarinizi-nasil-daha-cok-begendirirsini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99741">
            <a:off x="4777056" y="4833705"/>
            <a:ext cx="2518687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Resim" descr="160353_sosyal-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143116"/>
            <a:ext cx="2000264" cy="148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C000"/>
                </a:solidFill>
                <a:latin typeface="Agency FB" pitchFamily="34" charset="0"/>
              </a:rPr>
              <a:t>SOHBET ORTAMINDA DİKKAT EDİLMESİ GEREKENLER</a:t>
            </a:r>
            <a:endParaRPr lang="tr-TR" b="1" dirty="0">
              <a:solidFill>
                <a:srgbClr val="FFC000"/>
              </a:solidFill>
              <a:latin typeface="Agency FB" pitchFamily="34" charset="0"/>
            </a:endParaRPr>
          </a:p>
        </p:txBody>
      </p:sp>
      <p:pic>
        <p:nvPicPr>
          <p:cNvPr id="5" name="4 İçerik Yer Tutucusu" descr="images (1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861" y="1500174"/>
            <a:ext cx="3757326" cy="4714907"/>
          </a:xfrm>
        </p:spPr>
      </p:pic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tr-TR" sz="2000" b="1" dirty="0" smtClean="0">
                <a:solidFill>
                  <a:srgbClr val="00B050"/>
                </a:solidFill>
              </a:rPr>
              <a:t>	</a:t>
            </a:r>
            <a:r>
              <a:rPr lang="tr-TR" b="1" dirty="0" smtClean="0">
                <a:solidFill>
                  <a:srgbClr val="00B050"/>
                </a:solidFill>
              </a:rPr>
              <a:t>Tanımadığınız kişilerin arkadaşlık tekliflerini reddedin. Çünkü;</a:t>
            </a:r>
            <a:endParaRPr lang="tr-TR" sz="2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rgbClr val="7030A0"/>
                </a:solidFill>
                <a:latin typeface="Agency FB" pitchFamily="34" charset="0"/>
              </a:rPr>
              <a:t>•         Tanımıyorsunuz.</a:t>
            </a:r>
          </a:p>
          <a:p>
            <a:pPr>
              <a:buNone/>
            </a:pPr>
            <a:r>
              <a:rPr lang="tr-TR" b="1" dirty="0" smtClean="0">
                <a:solidFill>
                  <a:srgbClr val="7030A0"/>
                </a:solidFill>
                <a:latin typeface="Agency FB" pitchFamily="34" charset="0"/>
              </a:rPr>
              <a:t>•         Niyetini bilmiyorsunuz.</a:t>
            </a:r>
          </a:p>
          <a:p>
            <a:pPr>
              <a:buNone/>
            </a:pPr>
            <a:r>
              <a:rPr lang="tr-TR" b="1" dirty="0" smtClean="0">
                <a:solidFill>
                  <a:srgbClr val="7030A0"/>
                </a:solidFill>
                <a:latin typeface="Agency FB" pitchFamily="34" charset="0"/>
              </a:rPr>
              <a:t>•         Zarar görebilirsiniz.</a:t>
            </a:r>
          </a:p>
          <a:p>
            <a:pPr>
              <a:buNone/>
            </a:pPr>
            <a:r>
              <a:rPr lang="tr-TR" b="1" dirty="0" smtClean="0">
                <a:solidFill>
                  <a:srgbClr val="7030A0"/>
                </a:solidFill>
                <a:latin typeface="Agency FB" pitchFamily="34" charset="0"/>
              </a:rPr>
              <a:t>•         Üzülebilirsiniz.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500042"/>
            <a:ext cx="8501122" cy="60007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sz="38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tr-TR" sz="3800" b="1" dirty="0" smtClean="0">
                <a:solidFill>
                  <a:srgbClr val="FFC000"/>
                </a:solidFill>
              </a:rPr>
              <a:t>4.  Güçlü şifreler oluşturun ve şifrenizi kimseyle paylaşmayın. Çünkü ;</a:t>
            </a:r>
          </a:p>
          <a:p>
            <a:pPr>
              <a:buNone/>
            </a:pPr>
            <a:endParaRPr lang="tr-TR" sz="3800" dirty="0" smtClean="0"/>
          </a:p>
          <a:p>
            <a:pPr>
              <a:buFont typeface="Wingdings" pitchFamily="2" charset="2"/>
              <a:buChar char="§"/>
            </a:pPr>
            <a:r>
              <a:rPr lang="tr-TR" sz="3800" b="1" dirty="0" smtClean="0">
                <a:solidFill>
                  <a:srgbClr val="FF0000"/>
                </a:solidFill>
                <a:latin typeface="Agency FB" pitchFamily="34" charset="0"/>
              </a:rPr>
              <a:t>Sizin adınıza arkadaşlarınıza mesaj gönderebilirler, zor durumda  kalırsınız.</a:t>
            </a:r>
          </a:p>
          <a:p>
            <a:pPr>
              <a:buFont typeface="Wingdings" pitchFamily="2" charset="2"/>
              <a:buChar char="§"/>
            </a:pPr>
            <a:r>
              <a:rPr lang="tr-TR" sz="3800" b="1" dirty="0" smtClean="0">
                <a:solidFill>
                  <a:srgbClr val="FF0000"/>
                </a:solidFill>
                <a:latin typeface="Agency FB" pitchFamily="34" charset="0"/>
              </a:rPr>
              <a:t>Profilinizde sizin istemediğiniz şeyleri paylaşabilirler.</a:t>
            </a:r>
          </a:p>
          <a:p>
            <a:pPr>
              <a:buFont typeface="Wingdings" pitchFamily="2" charset="2"/>
              <a:buChar char="§"/>
            </a:pPr>
            <a:r>
              <a:rPr lang="tr-TR" sz="3800" b="1" dirty="0" smtClean="0">
                <a:solidFill>
                  <a:srgbClr val="FF0000"/>
                </a:solidFill>
                <a:latin typeface="Agency FB" pitchFamily="34" charset="0"/>
              </a:rPr>
              <a:t>Profil resim ve ayarlarınızı değiştirebilirler.</a:t>
            </a:r>
          </a:p>
          <a:p>
            <a:pPr>
              <a:buFont typeface="Wingdings" pitchFamily="2" charset="2"/>
              <a:buChar char="§"/>
            </a:pPr>
            <a:r>
              <a:rPr lang="tr-TR" sz="3800" b="1" dirty="0" smtClean="0">
                <a:solidFill>
                  <a:srgbClr val="FF0000"/>
                </a:solidFill>
                <a:latin typeface="Agency FB" pitchFamily="34" charset="0"/>
              </a:rPr>
              <a:t>Profilinizi kullanan arkadaşınız olur, sorumlu ise siz olursunuz.</a:t>
            </a:r>
          </a:p>
          <a:p>
            <a:pPr>
              <a:buNone/>
            </a:pPr>
            <a:endParaRPr lang="tr-TR" sz="3800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r>
              <a:rPr lang="tr-TR" b="1" dirty="0" smtClean="0">
                <a:latin typeface="Agency FB" pitchFamily="34" charset="0"/>
                <a:hlinkClick r:id="rId2" action="ppaction://hlinkfile"/>
              </a:rPr>
              <a:t>VİDEO</a:t>
            </a:r>
            <a:endParaRPr lang="tr-TR" b="1" dirty="0" smtClean="0">
              <a:latin typeface="Agency FB" pitchFamily="34" charset="0"/>
            </a:endParaRPr>
          </a:p>
          <a:p>
            <a:endParaRPr lang="tr-TR" b="1" dirty="0">
              <a:latin typeface="Agency FB" pitchFamily="34" charset="0"/>
            </a:endParaRPr>
          </a:p>
        </p:txBody>
      </p:sp>
      <p:sp>
        <p:nvSpPr>
          <p:cNvPr id="4" name="3 Oval"/>
          <p:cNvSpPr/>
          <p:nvPr/>
        </p:nvSpPr>
        <p:spPr>
          <a:xfrm>
            <a:off x="142844" y="142852"/>
            <a:ext cx="428628" cy="3571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3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4500594" cy="14891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200" b="1" dirty="0" smtClean="0">
                <a:latin typeface="Agency FB" pitchFamily="34" charset="0"/>
              </a:rPr>
              <a:t>Güçlü Bir Şifrenin Taşıması Gereken Özellikler</a:t>
            </a:r>
            <a:endParaRPr lang="tr-TR" sz="3200" b="1" dirty="0">
              <a:latin typeface="Agency FB" pitchFamily="34" charset="0"/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500034" y="1714488"/>
            <a:ext cx="4572032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tr-TR" sz="2400" b="1" dirty="0" smtClean="0">
                <a:latin typeface="Agency FB" pitchFamily="34" charset="0"/>
              </a:rPr>
              <a:t>En az 8 karakter uzunluğunda olmalı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tr-TR" sz="2400" b="1" dirty="0" smtClean="0">
                <a:latin typeface="Agency FB" pitchFamily="34" charset="0"/>
              </a:rPr>
              <a:t>En az bir rakam içermelidir.(0..9)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tr-TR" sz="2400" b="1" dirty="0" smtClean="0">
                <a:latin typeface="Agency FB" pitchFamily="34" charset="0"/>
              </a:rPr>
              <a:t>En az bir küçük harf içermelidir.(a..z)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tr-TR" sz="2400" b="1" dirty="0" smtClean="0">
                <a:latin typeface="Agency FB" pitchFamily="34" charset="0"/>
              </a:rPr>
              <a:t>En az bir büyük harf içermelidir.(A..Z)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tr-TR" sz="2400" b="1" dirty="0" smtClean="0">
                <a:latin typeface="Agency FB" pitchFamily="34" charset="0"/>
              </a:rPr>
              <a:t>En az bir özel karakter içermelidir. (@#!.)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tr-TR" sz="2400" b="1" dirty="0" smtClean="0">
                <a:latin typeface="Agency FB" pitchFamily="34" charset="0"/>
              </a:rPr>
              <a:t>Yukarıda anlatılanlar ışığında oluşturulan örnek bir şifre :P@ssw0rd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tr-TR" sz="2400" b="1" dirty="0" smtClean="0">
                <a:latin typeface="Agency FB" pitchFamily="34" charset="0"/>
              </a:rPr>
              <a:t>Belirli aralıklarla değiştirilmelidir.</a:t>
            </a:r>
            <a:endParaRPr lang="tr-TR" sz="2400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10484344_328191670701077_821569765249119907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357158" y="214290"/>
            <a:ext cx="428628" cy="4286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7884368" y="6237312"/>
            <a:ext cx="11156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/>
              <a:t>GÜVENLİ İNTERNET     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1907860_328191694034408_641271829213422107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357158" y="214290"/>
            <a:ext cx="428628" cy="42862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8028384" y="6237312"/>
            <a:ext cx="9361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/>
              <a:t>GÜVENLİ İNTERNET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10425873_328191767367734_63051869206474763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Oval"/>
          <p:cNvSpPr/>
          <p:nvPr/>
        </p:nvSpPr>
        <p:spPr>
          <a:xfrm>
            <a:off x="285720" y="214290"/>
            <a:ext cx="500066" cy="50006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8028384" y="6237312"/>
            <a:ext cx="9361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/>
              <a:t>GÜVENLİ İNTERNET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71472" y="214290"/>
            <a:ext cx="4286280" cy="14287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4000" b="1" dirty="0" smtClean="0">
                <a:latin typeface="Agency FB" pitchFamily="34" charset="0"/>
              </a:rPr>
              <a:t/>
            </a:r>
            <a:br>
              <a:rPr lang="tr-TR" sz="4000" b="1" dirty="0" smtClean="0">
                <a:latin typeface="Agency FB" pitchFamily="34" charset="0"/>
              </a:rPr>
            </a:br>
            <a:r>
              <a:rPr lang="tr-TR" sz="4000" b="1" dirty="0" smtClean="0">
                <a:latin typeface="Agency FB" pitchFamily="34" charset="0"/>
              </a:rPr>
              <a:t>İnternet </a:t>
            </a:r>
            <a:r>
              <a:rPr lang="tr-TR" sz="4000" b="1" dirty="0" err="1" smtClean="0">
                <a:latin typeface="Agency FB" pitchFamily="34" charset="0"/>
              </a:rPr>
              <a:t>Kafelerde</a:t>
            </a:r>
            <a:r>
              <a:rPr lang="tr-TR" sz="4000" b="1" dirty="0" smtClean="0">
                <a:latin typeface="Agency FB" pitchFamily="34" charset="0"/>
              </a:rPr>
              <a:t>  Yapılmaması Gerekenler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5214974" cy="5143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tr-TR" sz="2400" b="1" dirty="0" smtClean="0">
                <a:latin typeface="Agency FB" pitchFamily="34" charset="0"/>
              </a:rPr>
              <a:t>İnternet </a:t>
            </a:r>
            <a:r>
              <a:rPr lang="tr-TR" sz="2400" b="1" dirty="0" err="1" smtClean="0">
                <a:latin typeface="Agency FB" pitchFamily="34" charset="0"/>
              </a:rPr>
              <a:t>Cafe’lerdeki</a:t>
            </a:r>
            <a:r>
              <a:rPr lang="tr-TR" sz="2400" b="1" dirty="0" smtClean="0">
                <a:latin typeface="Agency FB" pitchFamily="34" charset="0"/>
              </a:rPr>
              <a:t> bilgisayarlarda sizin kritik bilgilerinizi çalmaya yönelik kurulmuş ve sizin yazdığınız karakterleri ve girdiğiniz sayfaları kaydeden zararlı  programlar yada donanımlar yüklü olabilir (</a:t>
            </a:r>
            <a:r>
              <a:rPr lang="tr-TR" sz="2400" b="1" dirty="0" err="1" smtClean="0">
                <a:latin typeface="Agency FB" pitchFamily="34" charset="0"/>
              </a:rPr>
              <a:t>keylogger</a:t>
            </a:r>
            <a:r>
              <a:rPr lang="tr-TR" sz="2400" b="1" dirty="0" smtClean="0">
                <a:latin typeface="Agency FB" pitchFamily="34" charset="0"/>
              </a:rPr>
              <a:t>)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tr-TR" sz="2400" b="1" dirty="0" smtClean="0">
                <a:latin typeface="Agency FB" pitchFamily="34" charset="0"/>
              </a:rPr>
              <a:t>Hiç bir şekilde aşağıdaki bilgileri internet </a:t>
            </a:r>
            <a:r>
              <a:rPr lang="tr-TR" sz="2400" b="1" dirty="0" err="1" smtClean="0">
                <a:latin typeface="Agency FB" pitchFamily="34" charset="0"/>
              </a:rPr>
              <a:t>cafe’lerdeki</a:t>
            </a:r>
            <a:r>
              <a:rPr lang="tr-TR" sz="2400" b="1" dirty="0" smtClean="0">
                <a:latin typeface="Agency FB" pitchFamily="34" charset="0"/>
              </a:rPr>
              <a:t> bilgisayarlarda girmeyin;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tr-TR" sz="2000" b="1" dirty="0" smtClean="0">
                <a:latin typeface="Agency FB" pitchFamily="34" charset="0"/>
              </a:rPr>
              <a:t>İnternet bankacılığı bilgileri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tr-TR" sz="2000" b="1" dirty="0" smtClean="0">
                <a:latin typeface="Agency FB" pitchFamily="34" charset="0"/>
              </a:rPr>
              <a:t>Kredi kartı bilgileri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tr-TR" sz="2000" b="1" dirty="0" smtClean="0">
                <a:latin typeface="Agency FB" pitchFamily="34" charset="0"/>
              </a:rPr>
              <a:t>Kritik e-posta hesabı bilgileri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tr-TR" sz="2000" b="1" dirty="0" smtClean="0">
                <a:latin typeface="Agency FB" pitchFamily="34" charset="0"/>
              </a:rPr>
              <a:t>Ele geçirilmesi durumunda sizi</a:t>
            </a:r>
          </a:p>
          <a:p>
            <a:pPr marL="722376" lvl="1" indent="-274320">
              <a:buNone/>
              <a:defRPr/>
            </a:pPr>
            <a:r>
              <a:rPr lang="tr-TR" sz="2000" b="1" dirty="0" smtClean="0">
                <a:latin typeface="Agency FB" pitchFamily="34" charset="0"/>
              </a:rPr>
              <a:t>     zarara uğratabilecek diğer bilgiler…</a:t>
            </a:r>
            <a:endParaRPr lang="tr-TR" sz="2800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yabanc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8185808" cy="414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etin kutusu"/>
          <p:cNvSpPr txBox="1"/>
          <p:nvPr/>
        </p:nvSpPr>
        <p:spPr>
          <a:xfrm rot="19935984">
            <a:off x="3108274" y="2296648"/>
            <a:ext cx="403962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5400" dirty="0" smtClean="0">
                <a:latin typeface="Chiller" pitchFamily="82" charset="0"/>
              </a:rPr>
              <a:t>TEŞEKKÜRLER</a:t>
            </a:r>
          </a:p>
          <a:p>
            <a:pPr algn="ctr"/>
            <a:r>
              <a:rPr lang="tr-TR" sz="5400" dirty="0" smtClean="0">
                <a:latin typeface="Chiller" pitchFamily="82" charset="0"/>
              </a:rPr>
              <a:t>Büşra GÖKDENİZ</a:t>
            </a:r>
            <a:endParaRPr lang="tr-TR" sz="5400" dirty="0">
              <a:latin typeface="Chiller" pitchFamily="8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868144" y="566124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iller" pitchFamily="82" charset="0"/>
              </a:rPr>
              <a:t>ULUDERBENT SABANCI ÇOK PROGRAMLI ANADOLU LİSESİ REHBERLİK SERVİSİ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Oval"/>
          <p:cNvSpPr/>
          <p:nvPr/>
        </p:nvSpPr>
        <p:spPr>
          <a:xfrm>
            <a:off x="2214546" y="2214554"/>
            <a:ext cx="4929222" cy="214314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atin typeface="Chiller" pitchFamily="82" charset="0"/>
              </a:rPr>
              <a:t>GÜVENLİ İNTERNET KULLANIMI</a:t>
            </a:r>
            <a:endParaRPr lang="tr-TR" sz="4000" b="1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latin typeface="Chiller" pitchFamily="82" charset="0"/>
              </a:rPr>
              <a:t>İNTERNET  YARARLI MI ZARARLI MI?</a:t>
            </a:r>
            <a:endParaRPr lang="tr-TR" b="1" dirty="0">
              <a:solidFill>
                <a:srgbClr val="002060"/>
              </a:solidFill>
              <a:latin typeface="Chiller" pitchFamily="82" charset="0"/>
            </a:endParaRPr>
          </a:p>
        </p:txBody>
      </p:sp>
      <p:pic>
        <p:nvPicPr>
          <p:cNvPr id="4" name="Content Placeholder 3" descr="200611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2071678"/>
            <a:ext cx="7723047" cy="4500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25 Diyagram"/>
          <p:cNvGraphicFramePr/>
          <p:nvPr/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27 Resim" descr="BAN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85860"/>
            <a:ext cx="2230187" cy="1157286"/>
          </a:xfrm>
          <a:prstGeom prst="rect">
            <a:avLst/>
          </a:prstGeom>
        </p:spPr>
      </p:pic>
      <p:pic>
        <p:nvPicPr>
          <p:cNvPr id="29" name="28 Resim" descr="internet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214290"/>
            <a:ext cx="1954210" cy="1610613"/>
          </a:xfrm>
          <a:prstGeom prst="rect">
            <a:avLst/>
          </a:prstGeom>
        </p:spPr>
      </p:pic>
      <p:pic>
        <p:nvPicPr>
          <p:cNvPr id="31" name="30 Resim" descr="images (5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4429132"/>
            <a:ext cx="2276228" cy="1704974"/>
          </a:xfrm>
          <a:prstGeom prst="rect">
            <a:avLst/>
          </a:prstGeom>
        </p:spPr>
      </p:pic>
      <p:pic>
        <p:nvPicPr>
          <p:cNvPr id="33" name="32 Resim" descr="images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1538" y="5114925"/>
            <a:ext cx="2619375" cy="1743075"/>
          </a:xfrm>
          <a:prstGeom prst="rect">
            <a:avLst/>
          </a:prstGeom>
        </p:spPr>
      </p:pic>
      <p:sp>
        <p:nvSpPr>
          <p:cNvPr id="34" name="33 Metin kutusu"/>
          <p:cNvSpPr txBox="1"/>
          <p:nvPr/>
        </p:nvSpPr>
        <p:spPr>
          <a:xfrm>
            <a:off x="2000232" y="571501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Chiller" pitchFamily="82" charset="0"/>
              </a:rPr>
              <a:t>CHAT</a:t>
            </a:r>
            <a:endParaRPr lang="tr-TR" sz="2400" b="1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28662" y="214291"/>
            <a:ext cx="7072362" cy="121444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900" b="1" dirty="0" smtClean="0">
                <a:solidFill>
                  <a:schemeClr val="accent6">
                    <a:lumMod val="50000"/>
                  </a:schemeClr>
                </a:solidFill>
                <a:latin typeface="Chiller" pitchFamily="82" charset="0"/>
              </a:rPr>
              <a:t>İNTERNETİN  ZARARLARI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5" name="4 Resim" descr="f9a6eea3997671f21f623fd031a8437a-copy1384988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857364"/>
            <a:ext cx="4929207" cy="457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6 Resim" descr="2013-Aralik-5Cyberbullying-405x2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286388"/>
            <a:ext cx="2331513" cy="1571612"/>
          </a:xfrm>
          <a:prstGeom prst="rect">
            <a:avLst/>
          </a:prstGeom>
        </p:spPr>
      </p:pic>
      <p:pic>
        <p:nvPicPr>
          <p:cNvPr id="8" name="7 Resim" descr="fft99_mf4988209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0161" y="0"/>
            <a:ext cx="2673839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Resim" descr="images (6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6578" y="5354626"/>
            <a:ext cx="2143108" cy="1503374"/>
          </a:xfrm>
          <a:prstGeom prst="rect">
            <a:avLst/>
          </a:prstGeom>
        </p:spPr>
      </p:pic>
      <p:pic>
        <p:nvPicPr>
          <p:cNvPr id="10" name="9 Resim" descr="i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2636541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tr-TR" b="1" dirty="0" smtClean="0">
                <a:latin typeface="Agency FB" pitchFamily="34" charset="0"/>
              </a:rPr>
              <a:t>NERELERDEN ERİŞİLEBİLİYOR</a:t>
            </a:r>
            <a:r>
              <a:rPr lang="tr-TR" dirty="0" smtClean="0">
                <a:latin typeface="Agency FB" pitchFamily="34" charset="0"/>
              </a:rPr>
              <a:t/>
            </a:r>
            <a:br>
              <a:rPr lang="tr-TR" dirty="0" smtClean="0">
                <a:latin typeface="Agency FB" pitchFamily="34" charset="0"/>
              </a:rPr>
            </a:br>
            <a:endParaRPr lang="tr-TR" dirty="0">
              <a:latin typeface="Agency FB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42976" y="1500174"/>
            <a:ext cx="6858048" cy="2071702"/>
          </a:xfrm>
        </p:spPr>
        <p:txBody>
          <a:bodyPr>
            <a:noAutofit/>
          </a:bodyPr>
          <a:lstStyle/>
          <a:p>
            <a:pPr lvl="1"/>
            <a:r>
              <a:rPr lang="tr-TR" sz="3200" b="1" dirty="0" smtClean="0">
                <a:solidFill>
                  <a:schemeClr val="tx1"/>
                </a:solidFill>
              </a:rPr>
              <a:t>Forumlar</a:t>
            </a:r>
          </a:p>
          <a:p>
            <a:pPr lvl="1"/>
            <a:r>
              <a:rPr lang="tr-TR" sz="3200" b="1" dirty="0" smtClean="0">
                <a:solidFill>
                  <a:schemeClr val="tx1"/>
                </a:solidFill>
              </a:rPr>
              <a:t>Sohbet Ortamları(Sosyal medya vb.)</a:t>
            </a:r>
          </a:p>
          <a:p>
            <a:pPr lvl="1"/>
            <a:r>
              <a:rPr lang="tr-TR" sz="3200" b="1" dirty="0" smtClean="0">
                <a:solidFill>
                  <a:schemeClr val="tx1"/>
                </a:solidFill>
              </a:rPr>
              <a:t>Zararlı Uygulamalar</a:t>
            </a:r>
          </a:p>
          <a:p>
            <a:endParaRPr lang="tr-TR" dirty="0"/>
          </a:p>
        </p:txBody>
      </p:sp>
      <p:pic>
        <p:nvPicPr>
          <p:cNvPr id="4" name="3 Resim" descr="indi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643314"/>
            <a:ext cx="721523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71472" y="5857892"/>
            <a:ext cx="15001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hlinkClick r:id="rId3" action="ppaction://hlinkfile"/>
              </a:rPr>
              <a:t>VİDEO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1509752_328191644034413_592287259977231334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7740352" y="6309320"/>
            <a:ext cx="14036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hlinkClick r:id="rId3" action="ppaction://hlinkfile"/>
              </a:rPr>
              <a:t>VİDEO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196</Words>
  <Application>Microsoft Office PowerPoint</Application>
  <PresentationFormat>Ekran Gösterisi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HOŞGELDİNİZ </vt:lpstr>
      <vt:lpstr>Slayt 2</vt:lpstr>
      <vt:lpstr>İNTERNET  YARARLI MI ZARARLI MI?</vt:lpstr>
      <vt:lpstr>Slayt 4</vt:lpstr>
      <vt:lpstr> İNTERNETİN  ZARARLARI </vt:lpstr>
      <vt:lpstr>Slayt 6</vt:lpstr>
      <vt:lpstr>NERELERDEN ERİŞİLEBİLİYOR </vt:lpstr>
      <vt:lpstr>Slayt 8</vt:lpstr>
      <vt:lpstr>Slayt 9</vt:lpstr>
      <vt:lpstr> Sosyal Ağ Kullanırken </vt:lpstr>
      <vt:lpstr>SOHBET ORTAMINDA DİKKAT EDİLMESİ GEREKENLER</vt:lpstr>
      <vt:lpstr>Slayt 12</vt:lpstr>
      <vt:lpstr>Güçlü Bir Şifrenin Taşıması Gereken Özellikler</vt:lpstr>
      <vt:lpstr>Slayt 14</vt:lpstr>
      <vt:lpstr>Slayt 15</vt:lpstr>
      <vt:lpstr>Slayt 16</vt:lpstr>
      <vt:lpstr> İnternet Kafelerde  Yapılmaması Gerekenler 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Psikolojik Danışman</dc:creator>
  <cp:lastModifiedBy>!!__AbH__!!</cp:lastModifiedBy>
  <cp:revision>25</cp:revision>
  <dcterms:created xsi:type="dcterms:W3CDTF">2015-01-11T19:34:40Z</dcterms:created>
  <dcterms:modified xsi:type="dcterms:W3CDTF">2016-02-22T09:37:58Z</dcterms:modified>
</cp:coreProperties>
</file>